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7" r:id="rId4"/>
    <p:sldId id="263" r:id="rId5"/>
    <p:sldId id="258" r:id="rId6"/>
    <p:sldId id="259" r:id="rId7"/>
    <p:sldId id="260" r:id="rId8"/>
    <p:sldId id="261" r:id="rId9"/>
    <p:sldId id="264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5EF67"/>
    <a:srgbClr val="F9B67F"/>
    <a:srgbClr val="D7E61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250705-759E-4773-A300-98E1C3E8516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09BFF1-9451-4A60-99ED-DDE71B1EED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f/f4/Yellowstone_Nationalpark3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7/70/Yellowstone-TF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5/Bison_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5/Bison_.jpg" TargetMode="External"/><Relationship Id="rId2" Type="http://schemas.openxmlformats.org/officeDocument/2006/relationships/hyperlink" Target="http://cs.wikipedia.org/wiki/Yellowstonsk%C3%BD_n%C3%A1rodn%C3%AD_par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8640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00809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VY_32_INOVACE_80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Říjen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Nepravidelné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tvoření množného čísla podstatných jmen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Osvojení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si některých nepravidelných tvarů množného čísla podstatných jmen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F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080120"/>
          </a:xfrm>
        </p:spPr>
        <p:txBody>
          <a:bodyPr/>
          <a:lstStyle/>
          <a:p>
            <a:r>
              <a:rPr lang="cs-CZ" b="1" dirty="0" err="1" smtClean="0"/>
              <a:t>Yellowstone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  <a:r>
              <a:rPr lang="cs-CZ" dirty="0" err="1" smtClean="0"/>
              <a:t>Yellowstone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</a:p>
          <a:p>
            <a:endParaRPr lang="cs-CZ" dirty="0"/>
          </a:p>
        </p:txBody>
      </p:sp>
      <p:pic>
        <p:nvPicPr>
          <p:cNvPr id="1028" name="Picture 4" descr="Soubor:Yellowstone Nationalpark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268760"/>
            <a:ext cx="7620000" cy="50661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map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Yellowstone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Yellowstone</a:t>
            </a:r>
            <a:endParaRPr lang="cs-CZ" b="1" dirty="0"/>
          </a:p>
        </p:txBody>
      </p:sp>
      <p:pic>
        <p:nvPicPr>
          <p:cNvPr id="1026" name="Picture 2" descr="Soubor:Yellowstone-TF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348880"/>
            <a:ext cx="6860014" cy="385875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F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facts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Yellowstone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heart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Rocky </a:t>
            </a:r>
            <a:r>
              <a:rPr lang="cs-CZ" dirty="0" err="1"/>
              <a:t>M</a:t>
            </a:r>
            <a:r>
              <a:rPr lang="cs-CZ" dirty="0" err="1" smtClean="0"/>
              <a:t>ountains</a:t>
            </a:r>
            <a:r>
              <a:rPr lang="cs-CZ" dirty="0" smtClean="0"/>
              <a:t>,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state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Wyoming.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park has more </a:t>
            </a:r>
            <a:r>
              <a:rPr lang="cs-CZ" dirty="0" err="1" smtClean="0"/>
              <a:t>than</a:t>
            </a:r>
            <a:r>
              <a:rPr lang="cs-CZ" dirty="0" smtClean="0"/>
              <a:t> 200 </a:t>
            </a:r>
            <a:r>
              <a:rPr lang="cs-CZ" dirty="0" err="1" smtClean="0"/>
              <a:t>geysers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famous</a:t>
            </a:r>
            <a:r>
              <a:rPr lang="cs-CZ" dirty="0" smtClean="0"/>
              <a:t> </a:t>
            </a:r>
            <a:r>
              <a:rPr lang="cs-CZ" dirty="0" err="1" smtClean="0"/>
              <a:t>geyser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Faithful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tallest</a:t>
            </a:r>
            <a:r>
              <a:rPr lang="cs-CZ" dirty="0" smtClean="0"/>
              <a:t> </a:t>
            </a:r>
            <a:r>
              <a:rPr lang="cs-CZ" dirty="0" err="1" smtClean="0"/>
              <a:t>geyser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Steamboat</a:t>
            </a:r>
            <a:r>
              <a:rPr lang="cs-CZ" dirty="0" smtClean="0"/>
              <a:t> </a:t>
            </a:r>
            <a:r>
              <a:rPr lang="cs-CZ" dirty="0" err="1" smtClean="0"/>
              <a:t>Geyser</a:t>
            </a:r>
            <a:r>
              <a:rPr lang="cs-CZ" dirty="0" smtClean="0"/>
              <a:t>.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eruptions</a:t>
            </a:r>
            <a:r>
              <a:rPr lang="cs-CZ" dirty="0" smtClean="0"/>
              <a:t> are not </a:t>
            </a:r>
            <a:r>
              <a:rPr lang="cs-CZ" dirty="0" err="1" smtClean="0"/>
              <a:t>regular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are 90 m </a:t>
            </a:r>
            <a:r>
              <a:rPr lang="cs-CZ" dirty="0" err="1" smtClean="0"/>
              <a:t>high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Fauna in </a:t>
            </a:r>
            <a:r>
              <a:rPr lang="cs-CZ" b="1" dirty="0" err="1" smtClean="0"/>
              <a:t>Yellowstone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Yellowstone</a:t>
            </a:r>
            <a:r>
              <a:rPr lang="cs-CZ" dirty="0" smtClean="0"/>
              <a:t> has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 fauna.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</a:t>
            </a:r>
            <a:r>
              <a:rPr lang="cs-CZ" dirty="0" err="1" smtClean="0"/>
              <a:t>animal</a:t>
            </a:r>
            <a:r>
              <a:rPr lang="cs-CZ" dirty="0" smtClean="0"/>
              <a:t> </a:t>
            </a:r>
            <a:r>
              <a:rPr lang="cs-CZ" dirty="0" err="1" smtClean="0"/>
              <a:t>reserve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USA.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bears</a:t>
            </a:r>
            <a:r>
              <a:rPr lang="cs-CZ" dirty="0" smtClean="0"/>
              <a:t>, </a:t>
            </a:r>
            <a:r>
              <a:rPr lang="cs-CZ" dirty="0" err="1" smtClean="0"/>
              <a:t>grizzlies</a:t>
            </a:r>
            <a:r>
              <a:rPr lang="cs-CZ" dirty="0" smtClean="0"/>
              <a:t>, </a:t>
            </a:r>
            <a:r>
              <a:rPr lang="cs-CZ" dirty="0" err="1" smtClean="0"/>
              <a:t>bison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bison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called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buffalo</a:t>
            </a:r>
            <a:r>
              <a:rPr lang="cs-CZ" dirty="0" smtClean="0"/>
              <a:t>),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elk</a:t>
            </a:r>
            <a:r>
              <a:rPr lang="cs-CZ" dirty="0" smtClean="0"/>
              <a:t>, </a:t>
            </a:r>
            <a:r>
              <a:rPr lang="cs-CZ" dirty="0" err="1" smtClean="0"/>
              <a:t>bighorns</a:t>
            </a:r>
            <a:r>
              <a:rPr lang="cs-CZ" dirty="0" smtClean="0"/>
              <a:t>, </a:t>
            </a:r>
            <a:r>
              <a:rPr lang="cs-CZ" dirty="0" err="1" smtClean="0"/>
              <a:t>grey</a:t>
            </a:r>
            <a:r>
              <a:rPr lang="cs-CZ" dirty="0" smtClean="0"/>
              <a:t> </a:t>
            </a:r>
            <a:r>
              <a:rPr lang="cs-CZ" dirty="0" err="1" smtClean="0"/>
              <a:t>wolves</a:t>
            </a:r>
            <a:r>
              <a:rPr lang="cs-CZ" dirty="0" smtClean="0"/>
              <a:t>, </a:t>
            </a:r>
            <a:r>
              <a:rPr lang="cs-CZ" dirty="0" err="1" smtClean="0"/>
              <a:t>coyotes</a:t>
            </a:r>
            <a:r>
              <a:rPr lang="cs-CZ" dirty="0" smtClean="0"/>
              <a:t>, </a:t>
            </a:r>
            <a:r>
              <a:rPr lang="cs-CZ" dirty="0" err="1" smtClean="0"/>
              <a:t>badgers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also</a:t>
            </a:r>
            <a:r>
              <a:rPr lang="cs-CZ" dirty="0" smtClean="0"/>
              <a:t> many species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birds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B6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bison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bison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heaviest</a:t>
            </a:r>
            <a:r>
              <a:rPr lang="cs-CZ" dirty="0" smtClean="0"/>
              <a:t> </a:t>
            </a:r>
            <a:r>
              <a:rPr lang="cs-CZ" dirty="0" err="1" smtClean="0"/>
              <a:t>land</a:t>
            </a:r>
            <a:r>
              <a:rPr lang="cs-CZ" dirty="0" smtClean="0"/>
              <a:t> </a:t>
            </a:r>
            <a:r>
              <a:rPr lang="cs-CZ" dirty="0" err="1" smtClean="0"/>
              <a:t>animal</a:t>
            </a:r>
            <a:r>
              <a:rPr lang="cs-CZ" dirty="0" smtClean="0"/>
              <a:t> in </a:t>
            </a:r>
            <a:r>
              <a:rPr lang="cs-CZ" dirty="0" err="1" smtClean="0"/>
              <a:t>North</a:t>
            </a:r>
            <a:r>
              <a:rPr lang="cs-CZ" dirty="0" smtClean="0"/>
              <a:t> </a:t>
            </a:r>
            <a:r>
              <a:rPr lang="cs-CZ" dirty="0" err="1" smtClean="0"/>
              <a:t>America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146" name="Picture 2" descr="File:Bison 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2564904"/>
            <a:ext cx="4896000" cy="36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B67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bison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centuries</a:t>
            </a:r>
            <a:r>
              <a:rPr lang="cs-CZ" dirty="0" smtClean="0"/>
              <a:t> </a:t>
            </a:r>
            <a:r>
              <a:rPr lang="cs-CZ" dirty="0" err="1" smtClean="0"/>
              <a:t>millions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bison</a:t>
            </a:r>
            <a:r>
              <a:rPr lang="cs-CZ" dirty="0" smtClean="0"/>
              <a:t> </a:t>
            </a:r>
            <a:r>
              <a:rPr lang="cs-CZ" dirty="0" err="1" smtClean="0"/>
              <a:t>roamed</a:t>
            </a:r>
            <a:r>
              <a:rPr lang="cs-CZ" dirty="0" smtClean="0"/>
              <a:t> </a:t>
            </a:r>
            <a:r>
              <a:rPr lang="cs-CZ" dirty="0" err="1" smtClean="0"/>
              <a:t>throughout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continent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by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end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19th </a:t>
            </a:r>
            <a:r>
              <a:rPr lang="cs-CZ" dirty="0" err="1" smtClean="0"/>
              <a:t>century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1 000 </a:t>
            </a:r>
            <a:r>
              <a:rPr lang="cs-CZ" dirty="0" err="1" smtClean="0"/>
              <a:t>remained</a:t>
            </a:r>
            <a:r>
              <a:rPr lang="cs-CZ" dirty="0" smtClean="0"/>
              <a:t>. </a:t>
            </a:r>
            <a:r>
              <a:rPr lang="cs-CZ" dirty="0" err="1" smtClean="0"/>
              <a:t>Today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about</a:t>
            </a:r>
            <a:r>
              <a:rPr lang="cs-CZ" dirty="0" smtClean="0"/>
              <a:t> 250 000 </a:t>
            </a:r>
            <a:r>
              <a:rPr lang="cs-CZ" dirty="0" err="1" smtClean="0"/>
              <a:t>bison</a:t>
            </a:r>
            <a:r>
              <a:rPr lang="cs-CZ" dirty="0" smtClean="0"/>
              <a:t>,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        16 000 </a:t>
            </a:r>
            <a:r>
              <a:rPr lang="cs-CZ" dirty="0" err="1" smtClean="0"/>
              <a:t>roam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wild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Yellowstone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bison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roaming free.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plurals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these </a:t>
            </a:r>
            <a:r>
              <a:rPr lang="cs-CZ" b="1" dirty="0" err="1" smtClean="0"/>
              <a:t>nouns</a:t>
            </a:r>
            <a:r>
              <a:rPr lang="cs-CZ" b="1" dirty="0" smtClean="0"/>
              <a:t>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fish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bison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man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woman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wolf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F6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Yellowstone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park. </a:t>
            </a:r>
            <a:r>
              <a:rPr lang="cs-CZ" i="1" dirty="0" smtClean="0"/>
              <a:t>R&amp;R</a:t>
            </a:r>
            <a:r>
              <a:rPr lang="cs-CZ" dirty="0" smtClean="0"/>
              <a:t>. 2007, </a:t>
            </a:r>
            <a:r>
              <a:rPr lang="cs-CZ" dirty="0" err="1" smtClean="0"/>
              <a:t>roč</a:t>
            </a:r>
            <a:r>
              <a:rPr lang="cs-CZ" dirty="0" smtClean="0"/>
              <a:t>. 18, č. 1, s. 11.</a:t>
            </a:r>
          </a:p>
          <a:p>
            <a:pPr>
              <a:buNone/>
            </a:pPr>
            <a:r>
              <a:rPr lang="cs-CZ" dirty="0" smtClean="0"/>
              <a:t>	Obrázky: </a:t>
            </a:r>
            <a:endParaRPr lang="cs-CZ" dirty="0" smtClean="0"/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http://cs.wikipedia.org/wiki/Yellowstonsk%C3%BD_n%C3%A1rodn%C3%AD_park#/</a:t>
            </a:r>
            <a:r>
              <a:rPr lang="cs-CZ" sz="2000" dirty="0" smtClean="0">
                <a:hlinkClick r:id="rId2"/>
              </a:rPr>
              <a:t>media/File:Yellowstone_Nationalpark3.jpg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http://cs.wikipedia.org/wiki/Yellowstonsk%C3%BD_n%C3%A1rodn%C3%AD_park#/</a:t>
            </a:r>
            <a:r>
              <a:rPr lang="cs-CZ" sz="2000" dirty="0" smtClean="0">
                <a:hlinkClick r:id="rId2"/>
              </a:rPr>
              <a:t>media/File:Yellowstone-TF.jpg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http://upload.wikimedia.org/wikipedia/commons/9/95/Bison_.</a:t>
            </a:r>
            <a:r>
              <a:rPr lang="cs-CZ" sz="2000" dirty="0" smtClean="0">
                <a:hlinkClick r:id="rId3"/>
              </a:rPr>
              <a:t>jpg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107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Yellowstone</vt:lpstr>
      <vt:lpstr>The map of Yellowstone</vt:lpstr>
      <vt:lpstr>Some facts about Yellowstone</vt:lpstr>
      <vt:lpstr>Fauna in Yellowstone</vt:lpstr>
      <vt:lpstr>The bison</vt:lpstr>
      <vt:lpstr>The bison</vt:lpstr>
      <vt:lpstr>Looking at language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Yellowstone</dc:title>
  <dc:creator>Černený</dc:creator>
  <cp:lastModifiedBy>Dum</cp:lastModifiedBy>
  <cp:revision>29</cp:revision>
  <dcterms:created xsi:type="dcterms:W3CDTF">2012-08-31T12:13:51Z</dcterms:created>
  <dcterms:modified xsi:type="dcterms:W3CDTF">2015-05-26T15:19:30Z</dcterms:modified>
</cp:coreProperties>
</file>