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s/comment6.xml" ContentType="application/vnd.openxmlformats-officedocument.presentationml.comment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  <Override PartName="/ppt/comments/comment7.xml" ContentType="application/vnd.openxmlformats-officedocument.presentationml.comments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8"/>
  </p:notesMasterIdLst>
  <p:handoutMasterIdLst>
    <p:handoutMasterId r:id="rId19"/>
  </p:handoutMasterIdLst>
  <p:sldIdLst>
    <p:sldId id="272" r:id="rId3"/>
    <p:sldId id="292" r:id="rId4"/>
    <p:sldId id="293" r:id="rId5"/>
    <p:sldId id="291" r:id="rId6"/>
    <p:sldId id="290" r:id="rId7"/>
    <p:sldId id="289" r:id="rId8"/>
    <p:sldId id="287" r:id="rId9"/>
    <p:sldId id="286" r:id="rId10"/>
    <p:sldId id="275" r:id="rId11"/>
    <p:sldId id="276" r:id="rId12"/>
    <p:sldId id="277" r:id="rId13"/>
    <p:sldId id="278" r:id="rId14"/>
    <p:sldId id="279" r:id="rId15"/>
    <p:sldId id="294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0941" autoAdjust="0"/>
  </p:normalViewPr>
  <p:slideViewPr>
    <p:cSldViewPr snapToGrid="0">
      <p:cViewPr varScale="1">
        <p:scale>
          <a:sx n="86" d="100"/>
          <a:sy n="86" d="100"/>
        </p:scale>
        <p:origin x="-84" y="-21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0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9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8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7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5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26.5.2015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26.5.2015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smtClean="0"/>
              <a:t>1.Kdysi dávno žila na </a:t>
            </a:r>
            <a:r>
              <a:rPr lang="cs-CZ" u="sng" baseline="0" dirty="0" smtClean="0"/>
              <a:t>kulatém zámečku Humprechtu královna Eliška </a:t>
            </a:r>
            <a:r>
              <a:rPr lang="cs-CZ" baseline="0" dirty="0" smtClean="0"/>
              <a:t>se svým synkem Petříkem.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70079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smtClean="0"/>
              <a:t>2.Král jim zahynul v boji, ale zanechal jim velké panství – mohutný hrad </a:t>
            </a:r>
            <a:r>
              <a:rPr lang="cs-CZ" u="sng" baseline="0" dirty="0" smtClean="0"/>
              <a:t>Kost</a:t>
            </a:r>
            <a:r>
              <a:rPr lang="cs-CZ" baseline="0" dirty="0" smtClean="0"/>
              <a:t> a </a:t>
            </a:r>
            <a:r>
              <a:rPr lang="cs-CZ" u="sng" baseline="0" dirty="0" smtClean="0"/>
              <a:t>poklad</a:t>
            </a:r>
            <a:r>
              <a:rPr lang="cs-CZ" baseline="0" dirty="0" smtClean="0"/>
              <a:t>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70079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smtClean="0"/>
              <a:t>3.Jednoho dne Elišku a Petříka navštívili zlí příbuzní, kteří jim chtěli </a:t>
            </a:r>
            <a:r>
              <a:rPr lang="cs-CZ" u="sng" baseline="0" dirty="0" smtClean="0"/>
              <a:t>poklad ukrást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70079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smtClean="0"/>
              <a:t> 4.Moudrá Eliška </a:t>
            </a:r>
            <a:r>
              <a:rPr lang="cs-CZ" u="sng" baseline="0" dirty="0" smtClean="0"/>
              <a:t>poklad ukryla na dno studánky </a:t>
            </a:r>
            <a:r>
              <a:rPr lang="cs-CZ" baseline="0" dirty="0" smtClean="0"/>
              <a:t>mezi skalami v nedalekém údolí, které se jmenuje </a:t>
            </a:r>
            <a:r>
              <a:rPr lang="cs-CZ" u="sng" baseline="0" dirty="0" err="1" smtClean="0"/>
              <a:t>Plakánek</a:t>
            </a:r>
            <a:r>
              <a:rPr lang="cs-CZ" u="sng" baseline="0" dirty="0" smtClean="0"/>
              <a:t>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70079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smtClean="0"/>
              <a:t>5.Když Petřík vyrostl ve statného muže, stal se </a:t>
            </a:r>
            <a:r>
              <a:rPr lang="cs-CZ" u="sng" baseline="0" dirty="0" smtClean="0"/>
              <a:t>králem</a:t>
            </a:r>
            <a:r>
              <a:rPr lang="cs-CZ" baseline="0" dirty="0" smtClean="0"/>
              <a:t> a vládl moudře, poklad nikdy nepotřeboval.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70079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smtClean="0"/>
              <a:t>6.Ten je na dně studánky dodnes střežen </a:t>
            </a:r>
            <a:r>
              <a:rPr lang="cs-CZ" u="sng" baseline="0" dirty="0" smtClean="0"/>
              <a:t>hadím králem</a:t>
            </a:r>
            <a:r>
              <a:rPr lang="cs-CZ" baseline="0" dirty="0" smtClean="0"/>
              <a:t>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70079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smtClean="0"/>
              <a:t>7.Kdo jde kolem a dobré srdce má, tomu </a:t>
            </a:r>
            <a:r>
              <a:rPr lang="cs-CZ" u="none" baseline="0" dirty="0" smtClean="0"/>
              <a:t>had</a:t>
            </a:r>
            <a:r>
              <a:rPr lang="cs-CZ" baseline="0" dirty="0" smtClean="0"/>
              <a:t> dovolí a ze studánky si </a:t>
            </a:r>
            <a:r>
              <a:rPr lang="cs-CZ" u="sng" baseline="0" dirty="0" smtClean="0"/>
              <a:t>dukátek vyloví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70079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409038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102795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039476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153538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41979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378242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165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emf"/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12" Type="http://schemas.openxmlformats.org/officeDocument/2006/relationships/comments" Target="../comments/commen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jpeg"/><Relationship Id="rId10" Type="http://schemas.openxmlformats.org/officeDocument/2006/relationships/image" Target="../media/image11.emf"/><Relationship Id="rId4" Type="http://schemas.openxmlformats.org/officeDocument/2006/relationships/image" Target="../media/image5.emf"/><Relationship Id="rId9" Type="http://schemas.openxmlformats.org/officeDocument/2006/relationships/image" Target="../media/image10.e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1.emf"/><Relationship Id="rId7" Type="http://schemas.openxmlformats.org/officeDocument/2006/relationships/image" Target="../media/image7.png"/><Relationship Id="rId12" Type="http://schemas.openxmlformats.org/officeDocument/2006/relationships/comments" Target="../comments/comment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11" Type="http://schemas.openxmlformats.org/officeDocument/2006/relationships/image" Target="../media/image12.png"/><Relationship Id="rId5" Type="http://schemas.openxmlformats.org/officeDocument/2006/relationships/image" Target="../media/image5.emf"/><Relationship Id="rId10" Type="http://schemas.openxmlformats.org/officeDocument/2006/relationships/image" Target="../media/image10.emf"/><Relationship Id="rId4" Type="http://schemas.openxmlformats.org/officeDocument/2006/relationships/image" Target="../media/image4.jpeg"/><Relationship Id="rId9" Type="http://schemas.openxmlformats.org/officeDocument/2006/relationships/image" Target="../media/image9.e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1.emf"/><Relationship Id="rId7" Type="http://schemas.openxmlformats.org/officeDocument/2006/relationships/image" Target="../media/image7.png"/><Relationship Id="rId12" Type="http://schemas.openxmlformats.org/officeDocument/2006/relationships/comments" Target="../comments/comment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11" Type="http://schemas.openxmlformats.org/officeDocument/2006/relationships/image" Target="../media/image12.png"/><Relationship Id="rId5" Type="http://schemas.openxmlformats.org/officeDocument/2006/relationships/image" Target="../media/image5.emf"/><Relationship Id="rId10" Type="http://schemas.openxmlformats.org/officeDocument/2006/relationships/image" Target="../media/image10.emf"/><Relationship Id="rId4" Type="http://schemas.openxmlformats.org/officeDocument/2006/relationships/image" Target="../media/image4.jpeg"/><Relationship Id="rId9" Type="http://schemas.openxmlformats.org/officeDocument/2006/relationships/image" Target="../media/image9.e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1.emf"/><Relationship Id="rId7" Type="http://schemas.openxmlformats.org/officeDocument/2006/relationships/image" Target="../media/image13.png"/><Relationship Id="rId12" Type="http://schemas.openxmlformats.org/officeDocument/2006/relationships/comments" Target="../comments/comment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11" Type="http://schemas.openxmlformats.org/officeDocument/2006/relationships/image" Target="../media/image12.png"/><Relationship Id="rId5" Type="http://schemas.openxmlformats.org/officeDocument/2006/relationships/image" Target="../media/image5.emf"/><Relationship Id="rId10" Type="http://schemas.openxmlformats.org/officeDocument/2006/relationships/image" Target="../media/image10.emf"/><Relationship Id="rId4" Type="http://schemas.openxmlformats.org/officeDocument/2006/relationships/image" Target="../media/image4.jpeg"/><Relationship Id="rId9" Type="http://schemas.openxmlformats.org/officeDocument/2006/relationships/image" Target="../media/image9.e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1.emf"/><Relationship Id="rId7" Type="http://schemas.openxmlformats.org/officeDocument/2006/relationships/image" Target="../media/image7.png"/><Relationship Id="rId12" Type="http://schemas.openxmlformats.org/officeDocument/2006/relationships/comments" Target="../comments/comment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11" Type="http://schemas.openxmlformats.org/officeDocument/2006/relationships/image" Target="../media/image12.png"/><Relationship Id="rId5" Type="http://schemas.openxmlformats.org/officeDocument/2006/relationships/image" Target="../media/image5.emf"/><Relationship Id="rId10" Type="http://schemas.openxmlformats.org/officeDocument/2006/relationships/image" Target="../media/image10.emf"/><Relationship Id="rId4" Type="http://schemas.openxmlformats.org/officeDocument/2006/relationships/image" Target="../media/image4.jpeg"/><Relationship Id="rId9" Type="http://schemas.openxmlformats.org/officeDocument/2006/relationships/image" Target="../media/image9.e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11.emf"/><Relationship Id="rId7" Type="http://schemas.openxmlformats.org/officeDocument/2006/relationships/image" Target="../media/image8.png"/><Relationship Id="rId12" Type="http://schemas.openxmlformats.org/officeDocument/2006/relationships/comments" Target="../comments/comment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5.emf"/><Relationship Id="rId10" Type="http://schemas.openxmlformats.org/officeDocument/2006/relationships/image" Target="../media/image10.emf"/><Relationship Id="rId4" Type="http://schemas.openxmlformats.org/officeDocument/2006/relationships/image" Target="../media/image4.jpeg"/><Relationship Id="rId9" Type="http://schemas.openxmlformats.org/officeDocument/2006/relationships/image" Target="../media/image9.e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1.emf"/><Relationship Id="rId7" Type="http://schemas.openxmlformats.org/officeDocument/2006/relationships/image" Target="../media/image7.png"/><Relationship Id="rId12" Type="http://schemas.openxmlformats.org/officeDocument/2006/relationships/comments" Target="../comments/comment7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11" Type="http://schemas.openxmlformats.org/officeDocument/2006/relationships/image" Target="../media/image12.png"/><Relationship Id="rId5" Type="http://schemas.openxmlformats.org/officeDocument/2006/relationships/image" Target="../media/image5.emf"/><Relationship Id="rId10" Type="http://schemas.openxmlformats.org/officeDocument/2006/relationships/image" Target="../media/image10.emf"/><Relationship Id="rId4" Type="http://schemas.openxmlformats.org/officeDocument/2006/relationships/image" Target="../media/image4.jpeg"/><Relationship Id="rId9" Type="http://schemas.openxmlformats.org/officeDocument/2006/relationships/image" Target="../media/image9.e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Pověst z Českého ráje</a:t>
            </a:r>
            <a:b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práce s textem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Jazyk  a řeč</a:t>
            </a:r>
          </a:p>
          <a:p>
            <a:r>
              <a:rPr lang="cs-CZ" dirty="0"/>
              <a:t>Vyjadřování, dorozumívání, výslovnost,</a:t>
            </a:r>
          </a:p>
          <a:p>
            <a:r>
              <a:rPr lang="cs-CZ" dirty="0"/>
              <a:t>poznávací schopnosti, vnímáni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58570" y="4950231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-400463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1479" y="268023"/>
            <a:ext cx="2284786" cy="16520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40590" y="1976822"/>
            <a:ext cx="2503406" cy="1875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97054" y="268023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8411" y="510073"/>
            <a:ext cx="2490061" cy="18675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702"/>
          <a:stretch/>
        </p:blipFill>
        <p:spPr bwMode="auto">
          <a:xfrm>
            <a:off x="9801163" y="197189"/>
            <a:ext cx="1983056" cy="2493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3010" y="3238789"/>
            <a:ext cx="2695575" cy="201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44505" y="4141252"/>
            <a:ext cx="2695575" cy="201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7188014" y="5137052"/>
            <a:ext cx="1765369" cy="1100809"/>
            <a:chOff x="7708523" y="4432088"/>
            <a:chExt cx="3124792" cy="1782732"/>
          </a:xfrm>
        </p:grpSpPr>
        <p:pic>
          <p:nvPicPr>
            <p:cNvPr id="15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08523" y="4432088"/>
              <a:ext cx="2284786" cy="165200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" name="Volný tvar 6"/>
            <p:cNvSpPr/>
            <p:nvPr/>
          </p:nvSpPr>
          <p:spPr>
            <a:xfrm>
              <a:off x="8136610" y="4602997"/>
              <a:ext cx="2696705" cy="1611823"/>
            </a:xfrm>
            <a:custGeom>
              <a:avLst/>
              <a:gdLst>
                <a:gd name="connsiteX0" fmla="*/ 2696705 w 2696705"/>
                <a:gd name="connsiteY0" fmla="*/ 1208867 h 1611823"/>
                <a:gd name="connsiteX1" fmla="*/ 2650210 w 2696705"/>
                <a:gd name="connsiteY1" fmla="*/ 1084881 h 1611823"/>
                <a:gd name="connsiteX2" fmla="*/ 2510726 w 2696705"/>
                <a:gd name="connsiteY2" fmla="*/ 1038386 h 1611823"/>
                <a:gd name="connsiteX3" fmla="*/ 2324746 w 2696705"/>
                <a:gd name="connsiteY3" fmla="*/ 991891 h 1611823"/>
                <a:gd name="connsiteX4" fmla="*/ 2262753 w 2696705"/>
                <a:gd name="connsiteY4" fmla="*/ 945396 h 1611823"/>
                <a:gd name="connsiteX5" fmla="*/ 2169763 w 2696705"/>
                <a:gd name="connsiteY5" fmla="*/ 929898 h 1611823"/>
                <a:gd name="connsiteX6" fmla="*/ 2154265 w 2696705"/>
                <a:gd name="connsiteY6" fmla="*/ 867905 h 1611823"/>
                <a:gd name="connsiteX7" fmla="*/ 2045776 w 2696705"/>
                <a:gd name="connsiteY7" fmla="*/ 821410 h 1611823"/>
                <a:gd name="connsiteX8" fmla="*/ 1968285 w 2696705"/>
                <a:gd name="connsiteY8" fmla="*/ 743918 h 1611823"/>
                <a:gd name="connsiteX9" fmla="*/ 1844298 w 2696705"/>
                <a:gd name="connsiteY9" fmla="*/ 604434 h 1611823"/>
                <a:gd name="connsiteX10" fmla="*/ 1782305 w 2696705"/>
                <a:gd name="connsiteY10" fmla="*/ 573437 h 1611823"/>
                <a:gd name="connsiteX11" fmla="*/ 1704814 w 2696705"/>
                <a:gd name="connsiteY11" fmla="*/ 480447 h 1611823"/>
                <a:gd name="connsiteX12" fmla="*/ 1689315 w 2696705"/>
                <a:gd name="connsiteY12" fmla="*/ 433952 h 1611823"/>
                <a:gd name="connsiteX13" fmla="*/ 1658319 w 2696705"/>
                <a:gd name="connsiteY13" fmla="*/ 232474 h 1611823"/>
                <a:gd name="connsiteX14" fmla="*/ 1642821 w 2696705"/>
                <a:gd name="connsiteY14" fmla="*/ 123986 h 1611823"/>
                <a:gd name="connsiteX15" fmla="*/ 1596326 w 2696705"/>
                <a:gd name="connsiteY15" fmla="*/ 30996 h 1611823"/>
                <a:gd name="connsiteX16" fmla="*/ 1534332 w 2696705"/>
                <a:gd name="connsiteY16" fmla="*/ 15498 h 1611823"/>
                <a:gd name="connsiteX17" fmla="*/ 1487837 w 2696705"/>
                <a:gd name="connsiteY17" fmla="*/ 0 h 1611823"/>
                <a:gd name="connsiteX18" fmla="*/ 1270861 w 2696705"/>
                <a:gd name="connsiteY18" fmla="*/ 30996 h 1611823"/>
                <a:gd name="connsiteX19" fmla="*/ 1255363 w 2696705"/>
                <a:gd name="connsiteY19" fmla="*/ 77491 h 1611823"/>
                <a:gd name="connsiteX20" fmla="*/ 1270861 w 2696705"/>
                <a:gd name="connsiteY20" fmla="*/ 154983 h 1611823"/>
                <a:gd name="connsiteX21" fmla="*/ 1348353 w 2696705"/>
                <a:gd name="connsiteY21" fmla="*/ 263471 h 1611823"/>
                <a:gd name="connsiteX22" fmla="*/ 1394848 w 2696705"/>
                <a:gd name="connsiteY22" fmla="*/ 278969 h 1611823"/>
                <a:gd name="connsiteX23" fmla="*/ 1441343 w 2696705"/>
                <a:gd name="connsiteY23" fmla="*/ 325464 h 1611823"/>
                <a:gd name="connsiteX24" fmla="*/ 1487837 w 2696705"/>
                <a:gd name="connsiteY24" fmla="*/ 356461 h 1611823"/>
                <a:gd name="connsiteX25" fmla="*/ 1472339 w 2696705"/>
                <a:gd name="connsiteY25" fmla="*/ 433952 h 1611823"/>
                <a:gd name="connsiteX26" fmla="*/ 1425844 w 2696705"/>
                <a:gd name="connsiteY26" fmla="*/ 402956 h 1611823"/>
                <a:gd name="connsiteX27" fmla="*/ 1379349 w 2696705"/>
                <a:gd name="connsiteY27" fmla="*/ 387457 h 1611823"/>
                <a:gd name="connsiteX28" fmla="*/ 1348353 w 2696705"/>
                <a:gd name="connsiteY28" fmla="*/ 340962 h 1611823"/>
                <a:gd name="connsiteX29" fmla="*/ 1224366 w 2696705"/>
                <a:gd name="connsiteY29" fmla="*/ 278969 h 1611823"/>
                <a:gd name="connsiteX30" fmla="*/ 1069383 w 2696705"/>
                <a:gd name="connsiteY30" fmla="*/ 263471 h 1611823"/>
                <a:gd name="connsiteX31" fmla="*/ 991892 w 2696705"/>
                <a:gd name="connsiteY31" fmla="*/ 216976 h 1611823"/>
                <a:gd name="connsiteX32" fmla="*/ 929898 w 2696705"/>
                <a:gd name="connsiteY32" fmla="*/ 185979 h 1611823"/>
                <a:gd name="connsiteX33" fmla="*/ 867905 w 2696705"/>
                <a:gd name="connsiteY33" fmla="*/ 139484 h 1611823"/>
                <a:gd name="connsiteX34" fmla="*/ 774915 w 2696705"/>
                <a:gd name="connsiteY34" fmla="*/ 108488 h 1611823"/>
                <a:gd name="connsiteX35" fmla="*/ 728421 w 2696705"/>
                <a:gd name="connsiteY35" fmla="*/ 92989 h 1611823"/>
                <a:gd name="connsiteX36" fmla="*/ 681926 w 2696705"/>
                <a:gd name="connsiteY36" fmla="*/ 77491 h 1611823"/>
                <a:gd name="connsiteX37" fmla="*/ 542441 w 2696705"/>
                <a:gd name="connsiteY37" fmla="*/ 108488 h 1611823"/>
                <a:gd name="connsiteX38" fmla="*/ 449451 w 2696705"/>
                <a:gd name="connsiteY38" fmla="*/ 185979 h 1611823"/>
                <a:gd name="connsiteX39" fmla="*/ 464949 w 2696705"/>
                <a:gd name="connsiteY39" fmla="*/ 371959 h 1611823"/>
                <a:gd name="connsiteX40" fmla="*/ 526943 w 2696705"/>
                <a:gd name="connsiteY40" fmla="*/ 402956 h 1611823"/>
                <a:gd name="connsiteX41" fmla="*/ 604434 w 2696705"/>
                <a:gd name="connsiteY41" fmla="*/ 433952 h 1611823"/>
                <a:gd name="connsiteX42" fmla="*/ 728421 w 2696705"/>
                <a:gd name="connsiteY42" fmla="*/ 495945 h 1611823"/>
                <a:gd name="connsiteX43" fmla="*/ 867905 w 2696705"/>
                <a:gd name="connsiteY43" fmla="*/ 542440 h 1611823"/>
                <a:gd name="connsiteX44" fmla="*/ 960895 w 2696705"/>
                <a:gd name="connsiteY44" fmla="*/ 573437 h 1611823"/>
                <a:gd name="connsiteX45" fmla="*/ 1565329 w 2696705"/>
                <a:gd name="connsiteY45" fmla="*/ 619932 h 1611823"/>
                <a:gd name="connsiteX46" fmla="*/ 1518834 w 2696705"/>
                <a:gd name="connsiteY46" fmla="*/ 635430 h 1611823"/>
                <a:gd name="connsiteX47" fmla="*/ 991892 w 2696705"/>
                <a:gd name="connsiteY47" fmla="*/ 635430 h 1611823"/>
                <a:gd name="connsiteX48" fmla="*/ 929898 w 2696705"/>
                <a:gd name="connsiteY48" fmla="*/ 619932 h 1611823"/>
                <a:gd name="connsiteX49" fmla="*/ 821410 w 2696705"/>
                <a:gd name="connsiteY49" fmla="*/ 588935 h 1611823"/>
                <a:gd name="connsiteX50" fmla="*/ 728421 w 2696705"/>
                <a:gd name="connsiteY50" fmla="*/ 526942 h 1611823"/>
                <a:gd name="connsiteX51" fmla="*/ 681926 w 2696705"/>
                <a:gd name="connsiteY51" fmla="*/ 495945 h 1611823"/>
                <a:gd name="connsiteX52" fmla="*/ 464949 w 2696705"/>
                <a:gd name="connsiteY52" fmla="*/ 511444 h 1611823"/>
                <a:gd name="connsiteX53" fmla="*/ 387458 w 2696705"/>
                <a:gd name="connsiteY53" fmla="*/ 526942 h 1611823"/>
                <a:gd name="connsiteX54" fmla="*/ 356461 w 2696705"/>
                <a:gd name="connsiteY54" fmla="*/ 588935 h 1611823"/>
                <a:gd name="connsiteX55" fmla="*/ 340963 w 2696705"/>
                <a:gd name="connsiteY55" fmla="*/ 650928 h 1611823"/>
                <a:gd name="connsiteX56" fmla="*/ 325465 w 2696705"/>
                <a:gd name="connsiteY56" fmla="*/ 697423 h 1611823"/>
                <a:gd name="connsiteX57" fmla="*/ 387458 w 2696705"/>
                <a:gd name="connsiteY57" fmla="*/ 821410 h 1611823"/>
                <a:gd name="connsiteX58" fmla="*/ 449451 w 2696705"/>
                <a:gd name="connsiteY58" fmla="*/ 836908 h 1611823"/>
                <a:gd name="connsiteX59" fmla="*/ 604434 w 2696705"/>
                <a:gd name="connsiteY59" fmla="*/ 929898 h 1611823"/>
                <a:gd name="connsiteX60" fmla="*/ 743919 w 2696705"/>
                <a:gd name="connsiteY60" fmla="*/ 945396 h 1611823"/>
                <a:gd name="connsiteX61" fmla="*/ 867905 w 2696705"/>
                <a:gd name="connsiteY61" fmla="*/ 991891 h 1611823"/>
                <a:gd name="connsiteX62" fmla="*/ 712922 w 2696705"/>
                <a:gd name="connsiteY62" fmla="*/ 976393 h 1611823"/>
                <a:gd name="connsiteX63" fmla="*/ 666427 w 2696705"/>
                <a:gd name="connsiteY63" fmla="*/ 960895 h 1611823"/>
                <a:gd name="connsiteX64" fmla="*/ 464949 w 2696705"/>
                <a:gd name="connsiteY64" fmla="*/ 929898 h 1611823"/>
                <a:gd name="connsiteX65" fmla="*/ 232475 w 2696705"/>
                <a:gd name="connsiteY65" fmla="*/ 945396 h 1611823"/>
                <a:gd name="connsiteX66" fmla="*/ 139485 w 2696705"/>
                <a:gd name="connsiteY66" fmla="*/ 1007389 h 1611823"/>
                <a:gd name="connsiteX67" fmla="*/ 92990 w 2696705"/>
                <a:gd name="connsiteY67" fmla="*/ 1038386 h 1611823"/>
                <a:gd name="connsiteX68" fmla="*/ 61993 w 2696705"/>
                <a:gd name="connsiteY68" fmla="*/ 1084881 h 1611823"/>
                <a:gd name="connsiteX69" fmla="*/ 46495 w 2696705"/>
                <a:gd name="connsiteY69" fmla="*/ 1131376 h 1611823"/>
                <a:gd name="connsiteX70" fmla="*/ 0 w 2696705"/>
                <a:gd name="connsiteY70" fmla="*/ 1177871 h 1611823"/>
                <a:gd name="connsiteX71" fmla="*/ 30997 w 2696705"/>
                <a:gd name="connsiteY71" fmla="*/ 1348352 h 1611823"/>
                <a:gd name="connsiteX72" fmla="*/ 185980 w 2696705"/>
                <a:gd name="connsiteY72" fmla="*/ 1394847 h 1611823"/>
                <a:gd name="connsiteX73" fmla="*/ 247973 w 2696705"/>
                <a:gd name="connsiteY73" fmla="*/ 1379349 h 1611823"/>
                <a:gd name="connsiteX74" fmla="*/ 278970 w 2696705"/>
                <a:gd name="connsiteY74" fmla="*/ 1332854 h 1611823"/>
                <a:gd name="connsiteX75" fmla="*/ 418454 w 2696705"/>
                <a:gd name="connsiteY75" fmla="*/ 1286359 h 1611823"/>
                <a:gd name="connsiteX76" fmla="*/ 480448 w 2696705"/>
                <a:gd name="connsiteY76" fmla="*/ 1255362 h 1611823"/>
                <a:gd name="connsiteX77" fmla="*/ 588936 w 2696705"/>
                <a:gd name="connsiteY77" fmla="*/ 1224366 h 1611823"/>
                <a:gd name="connsiteX78" fmla="*/ 774915 w 2696705"/>
                <a:gd name="connsiteY78" fmla="*/ 1208867 h 1611823"/>
                <a:gd name="connsiteX79" fmla="*/ 1007390 w 2696705"/>
                <a:gd name="connsiteY79" fmla="*/ 1177871 h 1611823"/>
                <a:gd name="connsiteX80" fmla="*/ 960895 w 2696705"/>
                <a:gd name="connsiteY80" fmla="*/ 1239864 h 1611823"/>
                <a:gd name="connsiteX81" fmla="*/ 914400 w 2696705"/>
                <a:gd name="connsiteY81" fmla="*/ 1270861 h 1611823"/>
                <a:gd name="connsiteX82" fmla="*/ 805912 w 2696705"/>
                <a:gd name="connsiteY82" fmla="*/ 1348352 h 1611823"/>
                <a:gd name="connsiteX83" fmla="*/ 712922 w 2696705"/>
                <a:gd name="connsiteY83" fmla="*/ 1379349 h 1611823"/>
                <a:gd name="connsiteX84" fmla="*/ 650929 w 2696705"/>
                <a:gd name="connsiteY84" fmla="*/ 1363850 h 1611823"/>
                <a:gd name="connsiteX85" fmla="*/ 418454 w 2696705"/>
                <a:gd name="connsiteY85" fmla="*/ 1394847 h 1611823"/>
                <a:gd name="connsiteX86" fmla="*/ 371959 w 2696705"/>
                <a:gd name="connsiteY86" fmla="*/ 1425844 h 1611823"/>
                <a:gd name="connsiteX87" fmla="*/ 294468 w 2696705"/>
                <a:gd name="connsiteY87" fmla="*/ 1456840 h 1611823"/>
                <a:gd name="connsiteX88" fmla="*/ 263471 w 2696705"/>
                <a:gd name="connsiteY88" fmla="*/ 1503335 h 1611823"/>
                <a:gd name="connsiteX89" fmla="*/ 278970 w 2696705"/>
                <a:gd name="connsiteY89" fmla="*/ 1565328 h 1611823"/>
                <a:gd name="connsiteX90" fmla="*/ 635431 w 2696705"/>
                <a:gd name="connsiteY90" fmla="*/ 1549830 h 1611823"/>
                <a:gd name="connsiteX91" fmla="*/ 743919 w 2696705"/>
                <a:gd name="connsiteY91" fmla="*/ 1503335 h 1611823"/>
                <a:gd name="connsiteX92" fmla="*/ 790414 w 2696705"/>
                <a:gd name="connsiteY92" fmla="*/ 1472339 h 1611823"/>
                <a:gd name="connsiteX93" fmla="*/ 852407 w 2696705"/>
                <a:gd name="connsiteY93" fmla="*/ 1456840 h 1611823"/>
                <a:gd name="connsiteX94" fmla="*/ 960895 w 2696705"/>
                <a:gd name="connsiteY94" fmla="*/ 1379349 h 1611823"/>
                <a:gd name="connsiteX95" fmla="*/ 1022888 w 2696705"/>
                <a:gd name="connsiteY95" fmla="*/ 1332854 h 1611823"/>
                <a:gd name="connsiteX96" fmla="*/ 1069383 w 2696705"/>
                <a:gd name="connsiteY96" fmla="*/ 1317356 h 1611823"/>
                <a:gd name="connsiteX97" fmla="*/ 1487837 w 2696705"/>
                <a:gd name="connsiteY97" fmla="*/ 1332854 h 1611823"/>
                <a:gd name="connsiteX98" fmla="*/ 1596326 w 2696705"/>
                <a:gd name="connsiteY98" fmla="*/ 1348352 h 1611823"/>
                <a:gd name="connsiteX99" fmla="*/ 1952787 w 2696705"/>
                <a:gd name="connsiteY99" fmla="*/ 1363850 h 1611823"/>
                <a:gd name="connsiteX100" fmla="*/ 2076773 w 2696705"/>
                <a:gd name="connsiteY100" fmla="*/ 1394847 h 1611823"/>
                <a:gd name="connsiteX101" fmla="*/ 2169763 w 2696705"/>
                <a:gd name="connsiteY101" fmla="*/ 1441342 h 1611823"/>
                <a:gd name="connsiteX102" fmla="*/ 2278251 w 2696705"/>
                <a:gd name="connsiteY102" fmla="*/ 1503335 h 1611823"/>
                <a:gd name="connsiteX103" fmla="*/ 2324746 w 2696705"/>
                <a:gd name="connsiteY103" fmla="*/ 1518834 h 1611823"/>
                <a:gd name="connsiteX104" fmla="*/ 2448732 w 2696705"/>
                <a:gd name="connsiteY104" fmla="*/ 1534332 h 1611823"/>
                <a:gd name="connsiteX105" fmla="*/ 2588217 w 2696705"/>
                <a:gd name="connsiteY105" fmla="*/ 1596325 h 1611823"/>
                <a:gd name="connsiteX106" fmla="*/ 2588217 w 2696705"/>
                <a:gd name="connsiteY106" fmla="*/ 1611823 h 1611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</a:cxnLst>
              <a:rect l="l" t="t" r="r" b="b"/>
              <a:pathLst>
                <a:path w="2696705" h="1611823">
                  <a:moveTo>
                    <a:pt x="2696705" y="1208867"/>
                  </a:moveTo>
                  <a:cubicBezTo>
                    <a:pt x="2689379" y="1172234"/>
                    <a:pt x="2687458" y="1111487"/>
                    <a:pt x="2650210" y="1084881"/>
                  </a:cubicBezTo>
                  <a:cubicBezTo>
                    <a:pt x="2612702" y="1058090"/>
                    <a:pt x="2553954" y="1051354"/>
                    <a:pt x="2510726" y="1038386"/>
                  </a:cubicBezTo>
                  <a:cubicBezTo>
                    <a:pt x="2357222" y="992335"/>
                    <a:pt x="2479493" y="1017682"/>
                    <a:pt x="2324746" y="991891"/>
                  </a:cubicBezTo>
                  <a:cubicBezTo>
                    <a:pt x="2304082" y="976393"/>
                    <a:pt x="2286736" y="954989"/>
                    <a:pt x="2262753" y="945396"/>
                  </a:cubicBezTo>
                  <a:cubicBezTo>
                    <a:pt x="2233576" y="933725"/>
                    <a:pt x="2195334" y="948163"/>
                    <a:pt x="2169763" y="929898"/>
                  </a:cubicBezTo>
                  <a:cubicBezTo>
                    <a:pt x="2152430" y="917518"/>
                    <a:pt x="2166080" y="885628"/>
                    <a:pt x="2154265" y="867905"/>
                  </a:cubicBezTo>
                  <a:cubicBezTo>
                    <a:pt x="2132858" y="835795"/>
                    <a:pt x="2076883" y="829187"/>
                    <a:pt x="2045776" y="821410"/>
                  </a:cubicBezTo>
                  <a:cubicBezTo>
                    <a:pt x="1963123" y="697428"/>
                    <a:pt x="2071603" y="847236"/>
                    <a:pt x="1968285" y="743918"/>
                  </a:cubicBezTo>
                  <a:cubicBezTo>
                    <a:pt x="1902769" y="678402"/>
                    <a:pt x="1974470" y="669521"/>
                    <a:pt x="1844298" y="604434"/>
                  </a:cubicBezTo>
                  <a:cubicBezTo>
                    <a:pt x="1823634" y="594102"/>
                    <a:pt x="1801105" y="586866"/>
                    <a:pt x="1782305" y="573437"/>
                  </a:cubicBezTo>
                  <a:cubicBezTo>
                    <a:pt x="1755644" y="554393"/>
                    <a:pt x="1719919" y="510657"/>
                    <a:pt x="1704814" y="480447"/>
                  </a:cubicBezTo>
                  <a:cubicBezTo>
                    <a:pt x="1697508" y="465835"/>
                    <a:pt x="1694481" y="449450"/>
                    <a:pt x="1689315" y="433952"/>
                  </a:cubicBezTo>
                  <a:cubicBezTo>
                    <a:pt x="1644376" y="119373"/>
                    <a:pt x="1701326" y="512023"/>
                    <a:pt x="1658319" y="232474"/>
                  </a:cubicBezTo>
                  <a:cubicBezTo>
                    <a:pt x="1652764" y="196369"/>
                    <a:pt x="1649985" y="159806"/>
                    <a:pt x="1642821" y="123986"/>
                  </a:cubicBezTo>
                  <a:cubicBezTo>
                    <a:pt x="1638061" y="100186"/>
                    <a:pt x="1617424" y="45061"/>
                    <a:pt x="1596326" y="30996"/>
                  </a:cubicBezTo>
                  <a:cubicBezTo>
                    <a:pt x="1578603" y="19181"/>
                    <a:pt x="1554813" y="21350"/>
                    <a:pt x="1534332" y="15498"/>
                  </a:cubicBezTo>
                  <a:cubicBezTo>
                    <a:pt x="1518624" y="11010"/>
                    <a:pt x="1503335" y="5166"/>
                    <a:pt x="1487837" y="0"/>
                  </a:cubicBezTo>
                  <a:cubicBezTo>
                    <a:pt x="1415512" y="10332"/>
                    <a:pt x="1340171" y="7893"/>
                    <a:pt x="1270861" y="30996"/>
                  </a:cubicBezTo>
                  <a:cubicBezTo>
                    <a:pt x="1255363" y="36162"/>
                    <a:pt x="1255363" y="61154"/>
                    <a:pt x="1255363" y="77491"/>
                  </a:cubicBezTo>
                  <a:cubicBezTo>
                    <a:pt x="1255363" y="103833"/>
                    <a:pt x="1261612" y="130318"/>
                    <a:pt x="1270861" y="154983"/>
                  </a:cubicBezTo>
                  <a:cubicBezTo>
                    <a:pt x="1276001" y="168689"/>
                    <a:pt x="1346409" y="261851"/>
                    <a:pt x="1348353" y="263471"/>
                  </a:cubicBezTo>
                  <a:cubicBezTo>
                    <a:pt x="1360903" y="273929"/>
                    <a:pt x="1379350" y="273803"/>
                    <a:pt x="1394848" y="278969"/>
                  </a:cubicBezTo>
                  <a:cubicBezTo>
                    <a:pt x="1410346" y="294467"/>
                    <a:pt x="1424505" y="311432"/>
                    <a:pt x="1441343" y="325464"/>
                  </a:cubicBezTo>
                  <a:cubicBezTo>
                    <a:pt x="1455652" y="337388"/>
                    <a:pt x="1482720" y="338551"/>
                    <a:pt x="1487837" y="356461"/>
                  </a:cubicBezTo>
                  <a:cubicBezTo>
                    <a:pt x="1495074" y="381789"/>
                    <a:pt x="1477505" y="408122"/>
                    <a:pt x="1472339" y="433952"/>
                  </a:cubicBezTo>
                  <a:cubicBezTo>
                    <a:pt x="1456841" y="423620"/>
                    <a:pt x="1442504" y="411286"/>
                    <a:pt x="1425844" y="402956"/>
                  </a:cubicBezTo>
                  <a:cubicBezTo>
                    <a:pt x="1411232" y="395650"/>
                    <a:pt x="1392106" y="397663"/>
                    <a:pt x="1379349" y="387457"/>
                  </a:cubicBezTo>
                  <a:cubicBezTo>
                    <a:pt x="1364804" y="375821"/>
                    <a:pt x="1361524" y="354133"/>
                    <a:pt x="1348353" y="340962"/>
                  </a:cubicBezTo>
                  <a:cubicBezTo>
                    <a:pt x="1323595" y="316204"/>
                    <a:pt x="1252112" y="284518"/>
                    <a:pt x="1224366" y="278969"/>
                  </a:cubicBezTo>
                  <a:cubicBezTo>
                    <a:pt x="1173456" y="268787"/>
                    <a:pt x="1121044" y="268637"/>
                    <a:pt x="1069383" y="263471"/>
                  </a:cubicBezTo>
                  <a:cubicBezTo>
                    <a:pt x="1043553" y="247973"/>
                    <a:pt x="1018224" y="231605"/>
                    <a:pt x="991892" y="216976"/>
                  </a:cubicBezTo>
                  <a:cubicBezTo>
                    <a:pt x="971696" y="205756"/>
                    <a:pt x="949490" y="198224"/>
                    <a:pt x="929898" y="185979"/>
                  </a:cubicBezTo>
                  <a:cubicBezTo>
                    <a:pt x="907994" y="172289"/>
                    <a:pt x="891009" y="151036"/>
                    <a:pt x="867905" y="139484"/>
                  </a:cubicBezTo>
                  <a:cubicBezTo>
                    <a:pt x="838681" y="124872"/>
                    <a:pt x="805912" y="118820"/>
                    <a:pt x="774915" y="108488"/>
                  </a:cubicBezTo>
                  <a:lnTo>
                    <a:pt x="728421" y="92989"/>
                  </a:lnTo>
                  <a:lnTo>
                    <a:pt x="681926" y="77491"/>
                  </a:lnTo>
                  <a:cubicBezTo>
                    <a:pt x="635431" y="87823"/>
                    <a:pt x="587626" y="93426"/>
                    <a:pt x="542441" y="108488"/>
                  </a:cubicBezTo>
                  <a:cubicBezTo>
                    <a:pt x="510074" y="119277"/>
                    <a:pt x="471033" y="164397"/>
                    <a:pt x="449451" y="185979"/>
                  </a:cubicBezTo>
                  <a:cubicBezTo>
                    <a:pt x="454617" y="247972"/>
                    <a:pt x="444026" y="313375"/>
                    <a:pt x="464949" y="371959"/>
                  </a:cubicBezTo>
                  <a:cubicBezTo>
                    <a:pt x="472720" y="393717"/>
                    <a:pt x="505830" y="393573"/>
                    <a:pt x="526943" y="402956"/>
                  </a:cubicBezTo>
                  <a:cubicBezTo>
                    <a:pt x="552365" y="414255"/>
                    <a:pt x="579174" y="422294"/>
                    <a:pt x="604434" y="433952"/>
                  </a:cubicBezTo>
                  <a:cubicBezTo>
                    <a:pt x="646388" y="453315"/>
                    <a:pt x="685694" y="478352"/>
                    <a:pt x="728421" y="495945"/>
                  </a:cubicBezTo>
                  <a:cubicBezTo>
                    <a:pt x="773739" y="514605"/>
                    <a:pt x="821410" y="526942"/>
                    <a:pt x="867905" y="542440"/>
                  </a:cubicBezTo>
                  <a:cubicBezTo>
                    <a:pt x="898902" y="552772"/>
                    <a:pt x="928474" y="569384"/>
                    <a:pt x="960895" y="573437"/>
                  </a:cubicBezTo>
                  <a:cubicBezTo>
                    <a:pt x="1326882" y="619186"/>
                    <a:pt x="1125646" y="600816"/>
                    <a:pt x="1565329" y="619932"/>
                  </a:cubicBezTo>
                  <a:cubicBezTo>
                    <a:pt x="1549831" y="625098"/>
                    <a:pt x="1535027" y="633271"/>
                    <a:pt x="1518834" y="635430"/>
                  </a:cubicBezTo>
                  <a:cubicBezTo>
                    <a:pt x="1303194" y="664181"/>
                    <a:pt x="1241886" y="646793"/>
                    <a:pt x="991892" y="635430"/>
                  </a:cubicBezTo>
                  <a:cubicBezTo>
                    <a:pt x="971227" y="630264"/>
                    <a:pt x="950379" y="625784"/>
                    <a:pt x="929898" y="619932"/>
                  </a:cubicBezTo>
                  <a:cubicBezTo>
                    <a:pt x="774218" y="575453"/>
                    <a:pt x="1015270" y="637402"/>
                    <a:pt x="821410" y="588935"/>
                  </a:cubicBezTo>
                  <a:lnTo>
                    <a:pt x="728421" y="526942"/>
                  </a:lnTo>
                  <a:lnTo>
                    <a:pt x="681926" y="495945"/>
                  </a:lnTo>
                  <a:cubicBezTo>
                    <a:pt x="609600" y="501111"/>
                    <a:pt x="537061" y="503853"/>
                    <a:pt x="464949" y="511444"/>
                  </a:cubicBezTo>
                  <a:cubicBezTo>
                    <a:pt x="438752" y="514202"/>
                    <a:pt x="408893" y="511631"/>
                    <a:pt x="387458" y="526942"/>
                  </a:cubicBezTo>
                  <a:cubicBezTo>
                    <a:pt x="368658" y="540371"/>
                    <a:pt x="366793" y="568271"/>
                    <a:pt x="356461" y="588935"/>
                  </a:cubicBezTo>
                  <a:cubicBezTo>
                    <a:pt x="351295" y="609599"/>
                    <a:pt x="346815" y="630447"/>
                    <a:pt x="340963" y="650928"/>
                  </a:cubicBezTo>
                  <a:cubicBezTo>
                    <a:pt x="336475" y="666636"/>
                    <a:pt x="325465" y="681086"/>
                    <a:pt x="325465" y="697423"/>
                  </a:cubicBezTo>
                  <a:cubicBezTo>
                    <a:pt x="325465" y="751552"/>
                    <a:pt x="338808" y="793610"/>
                    <a:pt x="387458" y="821410"/>
                  </a:cubicBezTo>
                  <a:cubicBezTo>
                    <a:pt x="405952" y="831978"/>
                    <a:pt x="428787" y="831742"/>
                    <a:pt x="449451" y="836908"/>
                  </a:cubicBezTo>
                  <a:cubicBezTo>
                    <a:pt x="466736" y="848431"/>
                    <a:pt x="567993" y="921489"/>
                    <a:pt x="604434" y="929898"/>
                  </a:cubicBezTo>
                  <a:cubicBezTo>
                    <a:pt x="650017" y="940417"/>
                    <a:pt x="697424" y="940230"/>
                    <a:pt x="743919" y="945396"/>
                  </a:cubicBezTo>
                  <a:cubicBezTo>
                    <a:pt x="755595" y="949288"/>
                    <a:pt x="879484" y="989575"/>
                    <a:pt x="867905" y="991891"/>
                  </a:cubicBezTo>
                  <a:cubicBezTo>
                    <a:pt x="816995" y="1002073"/>
                    <a:pt x="764583" y="981559"/>
                    <a:pt x="712922" y="976393"/>
                  </a:cubicBezTo>
                  <a:cubicBezTo>
                    <a:pt x="697424" y="971227"/>
                    <a:pt x="682375" y="964439"/>
                    <a:pt x="666427" y="960895"/>
                  </a:cubicBezTo>
                  <a:cubicBezTo>
                    <a:pt x="627707" y="952290"/>
                    <a:pt x="499571" y="934844"/>
                    <a:pt x="464949" y="929898"/>
                  </a:cubicBezTo>
                  <a:cubicBezTo>
                    <a:pt x="387458" y="935064"/>
                    <a:pt x="308026" y="927408"/>
                    <a:pt x="232475" y="945396"/>
                  </a:cubicBezTo>
                  <a:cubicBezTo>
                    <a:pt x="196235" y="954025"/>
                    <a:pt x="170482" y="986725"/>
                    <a:pt x="139485" y="1007389"/>
                  </a:cubicBezTo>
                  <a:lnTo>
                    <a:pt x="92990" y="1038386"/>
                  </a:lnTo>
                  <a:cubicBezTo>
                    <a:pt x="82658" y="1053884"/>
                    <a:pt x="70323" y="1068221"/>
                    <a:pt x="61993" y="1084881"/>
                  </a:cubicBezTo>
                  <a:cubicBezTo>
                    <a:pt x="54687" y="1099493"/>
                    <a:pt x="55557" y="1117783"/>
                    <a:pt x="46495" y="1131376"/>
                  </a:cubicBezTo>
                  <a:cubicBezTo>
                    <a:pt x="34337" y="1149613"/>
                    <a:pt x="15498" y="1162373"/>
                    <a:pt x="0" y="1177871"/>
                  </a:cubicBezTo>
                  <a:cubicBezTo>
                    <a:pt x="10332" y="1234698"/>
                    <a:pt x="726" y="1299161"/>
                    <a:pt x="30997" y="1348352"/>
                  </a:cubicBezTo>
                  <a:cubicBezTo>
                    <a:pt x="37858" y="1359501"/>
                    <a:pt x="161611" y="1388755"/>
                    <a:pt x="185980" y="1394847"/>
                  </a:cubicBezTo>
                  <a:cubicBezTo>
                    <a:pt x="206644" y="1389681"/>
                    <a:pt x="230250" y="1391164"/>
                    <a:pt x="247973" y="1379349"/>
                  </a:cubicBezTo>
                  <a:cubicBezTo>
                    <a:pt x="263471" y="1369017"/>
                    <a:pt x="262618" y="1341773"/>
                    <a:pt x="278970" y="1332854"/>
                  </a:cubicBezTo>
                  <a:cubicBezTo>
                    <a:pt x="321995" y="1309386"/>
                    <a:pt x="374618" y="1308277"/>
                    <a:pt x="418454" y="1286359"/>
                  </a:cubicBezTo>
                  <a:cubicBezTo>
                    <a:pt x="439119" y="1276027"/>
                    <a:pt x="459212" y="1264463"/>
                    <a:pt x="480448" y="1255362"/>
                  </a:cubicBezTo>
                  <a:cubicBezTo>
                    <a:pt x="501640" y="1246280"/>
                    <a:pt x="570432" y="1226679"/>
                    <a:pt x="588936" y="1224366"/>
                  </a:cubicBezTo>
                  <a:cubicBezTo>
                    <a:pt x="650664" y="1216650"/>
                    <a:pt x="712922" y="1214033"/>
                    <a:pt x="774915" y="1208867"/>
                  </a:cubicBezTo>
                  <a:cubicBezTo>
                    <a:pt x="826009" y="1198648"/>
                    <a:pt x="978564" y="1165517"/>
                    <a:pt x="1007390" y="1177871"/>
                  </a:cubicBezTo>
                  <a:cubicBezTo>
                    <a:pt x="1031132" y="1188046"/>
                    <a:pt x="979160" y="1221599"/>
                    <a:pt x="960895" y="1239864"/>
                  </a:cubicBezTo>
                  <a:cubicBezTo>
                    <a:pt x="947724" y="1253035"/>
                    <a:pt x="929557" y="1260034"/>
                    <a:pt x="914400" y="1270861"/>
                  </a:cubicBezTo>
                  <a:cubicBezTo>
                    <a:pt x="904967" y="1277599"/>
                    <a:pt x="825253" y="1339756"/>
                    <a:pt x="805912" y="1348352"/>
                  </a:cubicBezTo>
                  <a:cubicBezTo>
                    <a:pt x="776055" y="1361622"/>
                    <a:pt x="712922" y="1379349"/>
                    <a:pt x="712922" y="1379349"/>
                  </a:cubicBezTo>
                  <a:cubicBezTo>
                    <a:pt x="692258" y="1374183"/>
                    <a:pt x="672229" y="1363850"/>
                    <a:pt x="650929" y="1363850"/>
                  </a:cubicBezTo>
                  <a:cubicBezTo>
                    <a:pt x="560338" y="1363850"/>
                    <a:pt x="500887" y="1378361"/>
                    <a:pt x="418454" y="1394847"/>
                  </a:cubicBezTo>
                  <a:cubicBezTo>
                    <a:pt x="402956" y="1405179"/>
                    <a:pt x="388619" y="1417514"/>
                    <a:pt x="371959" y="1425844"/>
                  </a:cubicBezTo>
                  <a:cubicBezTo>
                    <a:pt x="347076" y="1438286"/>
                    <a:pt x="317106" y="1440670"/>
                    <a:pt x="294468" y="1456840"/>
                  </a:cubicBezTo>
                  <a:cubicBezTo>
                    <a:pt x="279311" y="1467667"/>
                    <a:pt x="273803" y="1487837"/>
                    <a:pt x="263471" y="1503335"/>
                  </a:cubicBezTo>
                  <a:cubicBezTo>
                    <a:pt x="268637" y="1523999"/>
                    <a:pt x="257834" y="1562686"/>
                    <a:pt x="278970" y="1565328"/>
                  </a:cubicBezTo>
                  <a:cubicBezTo>
                    <a:pt x="396984" y="1580080"/>
                    <a:pt x="516849" y="1558952"/>
                    <a:pt x="635431" y="1549830"/>
                  </a:cubicBezTo>
                  <a:cubicBezTo>
                    <a:pt x="660548" y="1547898"/>
                    <a:pt x="728544" y="1512121"/>
                    <a:pt x="743919" y="1503335"/>
                  </a:cubicBezTo>
                  <a:cubicBezTo>
                    <a:pt x="760091" y="1494094"/>
                    <a:pt x="773294" y="1479676"/>
                    <a:pt x="790414" y="1472339"/>
                  </a:cubicBezTo>
                  <a:cubicBezTo>
                    <a:pt x="809992" y="1463948"/>
                    <a:pt x="831743" y="1462006"/>
                    <a:pt x="852407" y="1456840"/>
                  </a:cubicBezTo>
                  <a:cubicBezTo>
                    <a:pt x="1055010" y="1304887"/>
                    <a:pt x="802258" y="1492660"/>
                    <a:pt x="960895" y="1379349"/>
                  </a:cubicBezTo>
                  <a:cubicBezTo>
                    <a:pt x="981914" y="1364335"/>
                    <a:pt x="1000461" y="1345669"/>
                    <a:pt x="1022888" y="1332854"/>
                  </a:cubicBezTo>
                  <a:cubicBezTo>
                    <a:pt x="1037072" y="1324749"/>
                    <a:pt x="1053885" y="1322522"/>
                    <a:pt x="1069383" y="1317356"/>
                  </a:cubicBezTo>
                  <a:cubicBezTo>
                    <a:pt x="1208868" y="1322522"/>
                    <a:pt x="1348498" y="1324658"/>
                    <a:pt x="1487837" y="1332854"/>
                  </a:cubicBezTo>
                  <a:cubicBezTo>
                    <a:pt x="1524304" y="1334999"/>
                    <a:pt x="1559877" y="1345922"/>
                    <a:pt x="1596326" y="1348352"/>
                  </a:cubicBezTo>
                  <a:cubicBezTo>
                    <a:pt x="1714995" y="1356263"/>
                    <a:pt x="1833967" y="1358684"/>
                    <a:pt x="1952787" y="1363850"/>
                  </a:cubicBezTo>
                  <a:cubicBezTo>
                    <a:pt x="1994116" y="1374182"/>
                    <a:pt x="2041327" y="1371216"/>
                    <a:pt x="2076773" y="1394847"/>
                  </a:cubicBezTo>
                  <a:cubicBezTo>
                    <a:pt x="2136861" y="1434906"/>
                    <a:pt x="2105597" y="1419954"/>
                    <a:pt x="2169763" y="1441342"/>
                  </a:cubicBezTo>
                  <a:cubicBezTo>
                    <a:pt x="2216460" y="1472474"/>
                    <a:pt x="2223190" y="1479737"/>
                    <a:pt x="2278251" y="1503335"/>
                  </a:cubicBezTo>
                  <a:cubicBezTo>
                    <a:pt x="2293267" y="1509770"/>
                    <a:pt x="2308673" y="1515912"/>
                    <a:pt x="2324746" y="1518834"/>
                  </a:cubicBezTo>
                  <a:cubicBezTo>
                    <a:pt x="2365724" y="1526285"/>
                    <a:pt x="2407403" y="1529166"/>
                    <a:pt x="2448732" y="1534332"/>
                  </a:cubicBezTo>
                  <a:cubicBezTo>
                    <a:pt x="2472956" y="1544021"/>
                    <a:pt x="2563392" y="1577706"/>
                    <a:pt x="2588217" y="1596325"/>
                  </a:cubicBezTo>
                  <a:cubicBezTo>
                    <a:pt x="2592350" y="1599425"/>
                    <a:pt x="2588217" y="1606657"/>
                    <a:pt x="2588217" y="1611823"/>
                  </a:cubicBezTo>
                </a:path>
              </a:pathLst>
            </a:cu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7429999" y="3117752"/>
            <a:ext cx="4219014" cy="2019301"/>
            <a:chOff x="7429999" y="3117752"/>
            <a:chExt cx="4219014" cy="2019301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29999" y="3117752"/>
              <a:ext cx="2695575" cy="20193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801163" y="3117753"/>
              <a:ext cx="1847850" cy="2019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1124764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58570" y="4950231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-400463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00688" y="684944"/>
            <a:ext cx="2695575" cy="201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4192169" y="1002661"/>
            <a:ext cx="2503406" cy="3554121"/>
            <a:chOff x="4281192" y="268023"/>
            <a:chExt cx="2503406" cy="3554121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01479" y="268023"/>
              <a:ext cx="2284786" cy="165200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81192" y="1946800"/>
              <a:ext cx="2503406" cy="187534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97054" y="268023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4936" y="2380893"/>
            <a:ext cx="2490061" cy="18675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702"/>
          <a:stretch/>
        </p:blipFill>
        <p:spPr bwMode="auto">
          <a:xfrm>
            <a:off x="9801163" y="197189"/>
            <a:ext cx="1983056" cy="2493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3010" y="3238789"/>
            <a:ext cx="2695575" cy="201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90690" y="4655925"/>
            <a:ext cx="2695575" cy="201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7753139" y="4707684"/>
            <a:ext cx="1765369" cy="1100809"/>
            <a:chOff x="7708523" y="4432088"/>
            <a:chExt cx="3124792" cy="1782732"/>
          </a:xfrm>
        </p:grpSpPr>
        <p:pic>
          <p:nvPicPr>
            <p:cNvPr id="15" name="Picture 4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08523" y="4432088"/>
              <a:ext cx="2284786" cy="165200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" name="Volný tvar 6"/>
            <p:cNvSpPr/>
            <p:nvPr/>
          </p:nvSpPr>
          <p:spPr>
            <a:xfrm>
              <a:off x="8136610" y="4602997"/>
              <a:ext cx="2696705" cy="1611823"/>
            </a:xfrm>
            <a:custGeom>
              <a:avLst/>
              <a:gdLst>
                <a:gd name="connsiteX0" fmla="*/ 2696705 w 2696705"/>
                <a:gd name="connsiteY0" fmla="*/ 1208867 h 1611823"/>
                <a:gd name="connsiteX1" fmla="*/ 2650210 w 2696705"/>
                <a:gd name="connsiteY1" fmla="*/ 1084881 h 1611823"/>
                <a:gd name="connsiteX2" fmla="*/ 2510726 w 2696705"/>
                <a:gd name="connsiteY2" fmla="*/ 1038386 h 1611823"/>
                <a:gd name="connsiteX3" fmla="*/ 2324746 w 2696705"/>
                <a:gd name="connsiteY3" fmla="*/ 991891 h 1611823"/>
                <a:gd name="connsiteX4" fmla="*/ 2262753 w 2696705"/>
                <a:gd name="connsiteY4" fmla="*/ 945396 h 1611823"/>
                <a:gd name="connsiteX5" fmla="*/ 2169763 w 2696705"/>
                <a:gd name="connsiteY5" fmla="*/ 929898 h 1611823"/>
                <a:gd name="connsiteX6" fmla="*/ 2154265 w 2696705"/>
                <a:gd name="connsiteY6" fmla="*/ 867905 h 1611823"/>
                <a:gd name="connsiteX7" fmla="*/ 2045776 w 2696705"/>
                <a:gd name="connsiteY7" fmla="*/ 821410 h 1611823"/>
                <a:gd name="connsiteX8" fmla="*/ 1968285 w 2696705"/>
                <a:gd name="connsiteY8" fmla="*/ 743918 h 1611823"/>
                <a:gd name="connsiteX9" fmla="*/ 1844298 w 2696705"/>
                <a:gd name="connsiteY9" fmla="*/ 604434 h 1611823"/>
                <a:gd name="connsiteX10" fmla="*/ 1782305 w 2696705"/>
                <a:gd name="connsiteY10" fmla="*/ 573437 h 1611823"/>
                <a:gd name="connsiteX11" fmla="*/ 1704814 w 2696705"/>
                <a:gd name="connsiteY11" fmla="*/ 480447 h 1611823"/>
                <a:gd name="connsiteX12" fmla="*/ 1689315 w 2696705"/>
                <a:gd name="connsiteY12" fmla="*/ 433952 h 1611823"/>
                <a:gd name="connsiteX13" fmla="*/ 1658319 w 2696705"/>
                <a:gd name="connsiteY13" fmla="*/ 232474 h 1611823"/>
                <a:gd name="connsiteX14" fmla="*/ 1642821 w 2696705"/>
                <a:gd name="connsiteY14" fmla="*/ 123986 h 1611823"/>
                <a:gd name="connsiteX15" fmla="*/ 1596326 w 2696705"/>
                <a:gd name="connsiteY15" fmla="*/ 30996 h 1611823"/>
                <a:gd name="connsiteX16" fmla="*/ 1534332 w 2696705"/>
                <a:gd name="connsiteY16" fmla="*/ 15498 h 1611823"/>
                <a:gd name="connsiteX17" fmla="*/ 1487837 w 2696705"/>
                <a:gd name="connsiteY17" fmla="*/ 0 h 1611823"/>
                <a:gd name="connsiteX18" fmla="*/ 1270861 w 2696705"/>
                <a:gd name="connsiteY18" fmla="*/ 30996 h 1611823"/>
                <a:gd name="connsiteX19" fmla="*/ 1255363 w 2696705"/>
                <a:gd name="connsiteY19" fmla="*/ 77491 h 1611823"/>
                <a:gd name="connsiteX20" fmla="*/ 1270861 w 2696705"/>
                <a:gd name="connsiteY20" fmla="*/ 154983 h 1611823"/>
                <a:gd name="connsiteX21" fmla="*/ 1348353 w 2696705"/>
                <a:gd name="connsiteY21" fmla="*/ 263471 h 1611823"/>
                <a:gd name="connsiteX22" fmla="*/ 1394848 w 2696705"/>
                <a:gd name="connsiteY22" fmla="*/ 278969 h 1611823"/>
                <a:gd name="connsiteX23" fmla="*/ 1441343 w 2696705"/>
                <a:gd name="connsiteY23" fmla="*/ 325464 h 1611823"/>
                <a:gd name="connsiteX24" fmla="*/ 1487837 w 2696705"/>
                <a:gd name="connsiteY24" fmla="*/ 356461 h 1611823"/>
                <a:gd name="connsiteX25" fmla="*/ 1472339 w 2696705"/>
                <a:gd name="connsiteY25" fmla="*/ 433952 h 1611823"/>
                <a:gd name="connsiteX26" fmla="*/ 1425844 w 2696705"/>
                <a:gd name="connsiteY26" fmla="*/ 402956 h 1611823"/>
                <a:gd name="connsiteX27" fmla="*/ 1379349 w 2696705"/>
                <a:gd name="connsiteY27" fmla="*/ 387457 h 1611823"/>
                <a:gd name="connsiteX28" fmla="*/ 1348353 w 2696705"/>
                <a:gd name="connsiteY28" fmla="*/ 340962 h 1611823"/>
                <a:gd name="connsiteX29" fmla="*/ 1224366 w 2696705"/>
                <a:gd name="connsiteY29" fmla="*/ 278969 h 1611823"/>
                <a:gd name="connsiteX30" fmla="*/ 1069383 w 2696705"/>
                <a:gd name="connsiteY30" fmla="*/ 263471 h 1611823"/>
                <a:gd name="connsiteX31" fmla="*/ 991892 w 2696705"/>
                <a:gd name="connsiteY31" fmla="*/ 216976 h 1611823"/>
                <a:gd name="connsiteX32" fmla="*/ 929898 w 2696705"/>
                <a:gd name="connsiteY32" fmla="*/ 185979 h 1611823"/>
                <a:gd name="connsiteX33" fmla="*/ 867905 w 2696705"/>
                <a:gd name="connsiteY33" fmla="*/ 139484 h 1611823"/>
                <a:gd name="connsiteX34" fmla="*/ 774915 w 2696705"/>
                <a:gd name="connsiteY34" fmla="*/ 108488 h 1611823"/>
                <a:gd name="connsiteX35" fmla="*/ 728421 w 2696705"/>
                <a:gd name="connsiteY35" fmla="*/ 92989 h 1611823"/>
                <a:gd name="connsiteX36" fmla="*/ 681926 w 2696705"/>
                <a:gd name="connsiteY36" fmla="*/ 77491 h 1611823"/>
                <a:gd name="connsiteX37" fmla="*/ 542441 w 2696705"/>
                <a:gd name="connsiteY37" fmla="*/ 108488 h 1611823"/>
                <a:gd name="connsiteX38" fmla="*/ 449451 w 2696705"/>
                <a:gd name="connsiteY38" fmla="*/ 185979 h 1611823"/>
                <a:gd name="connsiteX39" fmla="*/ 464949 w 2696705"/>
                <a:gd name="connsiteY39" fmla="*/ 371959 h 1611823"/>
                <a:gd name="connsiteX40" fmla="*/ 526943 w 2696705"/>
                <a:gd name="connsiteY40" fmla="*/ 402956 h 1611823"/>
                <a:gd name="connsiteX41" fmla="*/ 604434 w 2696705"/>
                <a:gd name="connsiteY41" fmla="*/ 433952 h 1611823"/>
                <a:gd name="connsiteX42" fmla="*/ 728421 w 2696705"/>
                <a:gd name="connsiteY42" fmla="*/ 495945 h 1611823"/>
                <a:gd name="connsiteX43" fmla="*/ 867905 w 2696705"/>
                <a:gd name="connsiteY43" fmla="*/ 542440 h 1611823"/>
                <a:gd name="connsiteX44" fmla="*/ 960895 w 2696705"/>
                <a:gd name="connsiteY44" fmla="*/ 573437 h 1611823"/>
                <a:gd name="connsiteX45" fmla="*/ 1565329 w 2696705"/>
                <a:gd name="connsiteY45" fmla="*/ 619932 h 1611823"/>
                <a:gd name="connsiteX46" fmla="*/ 1518834 w 2696705"/>
                <a:gd name="connsiteY46" fmla="*/ 635430 h 1611823"/>
                <a:gd name="connsiteX47" fmla="*/ 991892 w 2696705"/>
                <a:gd name="connsiteY47" fmla="*/ 635430 h 1611823"/>
                <a:gd name="connsiteX48" fmla="*/ 929898 w 2696705"/>
                <a:gd name="connsiteY48" fmla="*/ 619932 h 1611823"/>
                <a:gd name="connsiteX49" fmla="*/ 821410 w 2696705"/>
                <a:gd name="connsiteY49" fmla="*/ 588935 h 1611823"/>
                <a:gd name="connsiteX50" fmla="*/ 728421 w 2696705"/>
                <a:gd name="connsiteY50" fmla="*/ 526942 h 1611823"/>
                <a:gd name="connsiteX51" fmla="*/ 681926 w 2696705"/>
                <a:gd name="connsiteY51" fmla="*/ 495945 h 1611823"/>
                <a:gd name="connsiteX52" fmla="*/ 464949 w 2696705"/>
                <a:gd name="connsiteY52" fmla="*/ 511444 h 1611823"/>
                <a:gd name="connsiteX53" fmla="*/ 387458 w 2696705"/>
                <a:gd name="connsiteY53" fmla="*/ 526942 h 1611823"/>
                <a:gd name="connsiteX54" fmla="*/ 356461 w 2696705"/>
                <a:gd name="connsiteY54" fmla="*/ 588935 h 1611823"/>
                <a:gd name="connsiteX55" fmla="*/ 340963 w 2696705"/>
                <a:gd name="connsiteY55" fmla="*/ 650928 h 1611823"/>
                <a:gd name="connsiteX56" fmla="*/ 325465 w 2696705"/>
                <a:gd name="connsiteY56" fmla="*/ 697423 h 1611823"/>
                <a:gd name="connsiteX57" fmla="*/ 387458 w 2696705"/>
                <a:gd name="connsiteY57" fmla="*/ 821410 h 1611823"/>
                <a:gd name="connsiteX58" fmla="*/ 449451 w 2696705"/>
                <a:gd name="connsiteY58" fmla="*/ 836908 h 1611823"/>
                <a:gd name="connsiteX59" fmla="*/ 604434 w 2696705"/>
                <a:gd name="connsiteY59" fmla="*/ 929898 h 1611823"/>
                <a:gd name="connsiteX60" fmla="*/ 743919 w 2696705"/>
                <a:gd name="connsiteY60" fmla="*/ 945396 h 1611823"/>
                <a:gd name="connsiteX61" fmla="*/ 867905 w 2696705"/>
                <a:gd name="connsiteY61" fmla="*/ 991891 h 1611823"/>
                <a:gd name="connsiteX62" fmla="*/ 712922 w 2696705"/>
                <a:gd name="connsiteY62" fmla="*/ 976393 h 1611823"/>
                <a:gd name="connsiteX63" fmla="*/ 666427 w 2696705"/>
                <a:gd name="connsiteY63" fmla="*/ 960895 h 1611823"/>
                <a:gd name="connsiteX64" fmla="*/ 464949 w 2696705"/>
                <a:gd name="connsiteY64" fmla="*/ 929898 h 1611823"/>
                <a:gd name="connsiteX65" fmla="*/ 232475 w 2696705"/>
                <a:gd name="connsiteY65" fmla="*/ 945396 h 1611823"/>
                <a:gd name="connsiteX66" fmla="*/ 139485 w 2696705"/>
                <a:gd name="connsiteY66" fmla="*/ 1007389 h 1611823"/>
                <a:gd name="connsiteX67" fmla="*/ 92990 w 2696705"/>
                <a:gd name="connsiteY67" fmla="*/ 1038386 h 1611823"/>
                <a:gd name="connsiteX68" fmla="*/ 61993 w 2696705"/>
                <a:gd name="connsiteY68" fmla="*/ 1084881 h 1611823"/>
                <a:gd name="connsiteX69" fmla="*/ 46495 w 2696705"/>
                <a:gd name="connsiteY69" fmla="*/ 1131376 h 1611823"/>
                <a:gd name="connsiteX70" fmla="*/ 0 w 2696705"/>
                <a:gd name="connsiteY70" fmla="*/ 1177871 h 1611823"/>
                <a:gd name="connsiteX71" fmla="*/ 30997 w 2696705"/>
                <a:gd name="connsiteY71" fmla="*/ 1348352 h 1611823"/>
                <a:gd name="connsiteX72" fmla="*/ 185980 w 2696705"/>
                <a:gd name="connsiteY72" fmla="*/ 1394847 h 1611823"/>
                <a:gd name="connsiteX73" fmla="*/ 247973 w 2696705"/>
                <a:gd name="connsiteY73" fmla="*/ 1379349 h 1611823"/>
                <a:gd name="connsiteX74" fmla="*/ 278970 w 2696705"/>
                <a:gd name="connsiteY74" fmla="*/ 1332854 h 1611823"/>
                <a:gd name="connsiteX75" fmla="*/ 418454 w 2696705"/>
                <a:gd name="connsiteY75" fmla="*/ 1286359 h 1611823"/>
                <a:gd name="connsiteX76" fmla="*/ 480448 w 2696705"/>
                <a:gd name="connsiteY76" fmla="*/ 1255362 h 1611823"/>
                <a:gd name="connsiteX77" fmla="*/ 588936 w 2696705"/>
                <a:gd name="connsiteY77" fmla="*/ 1224366 h 1611823"/>
                <a:gd name="connsiteX78" fmla="*/ 774915 w 2696705"/>
                <a:gd name="connsiteY78" fmla="*/ 1208867 h 1611823"/>
                <a:gd name="connsiteX79" fmla="*/ 1007390 w 2696705"/>
                <a:gd name="connsiteY79" fmla="*/ 1177871 h 1611823"/>
                <a:gd name="connsiteX80" fmla="*/ 960895 w 2696705"/>
                <a:gd name="connsiteY80" fmla="*/ 1239864 h 1611823"/>
                <a:gd name="connsiteX81" fmla="*/ 914400 w 2696705"/>
                <a:gd name="connsiteY81" fmla="*/ 1270861 h 1611823"/>
                <a:gd name="connsiteX82" fmla="*/ 805912 w 2696705"/>
                <a:gd name="connsiteY82" fmla="*/ 1348352 h 1611823"/>
                <a:gd name="connsiteX83" fmla="*/ 712922 w 2696705"/>
                <a:gd name="connsiteY83" fmla="*/ 1379349 h 1611823"/>
                <a:gd name="connsiteX84" fmla="*/ 650929 w 2696705"/>
                <a:gd name="connsiteY84" fmla="*/ 1363850 h 1611823"/>
                <a:gd name="connsiteX85" fmla="*/ 418454 w 2696705"/>
                <a:gd name="connsiteY85" fmla="*/ 1394847 h 1611823"/>
                <a:gd name="connsiteX86" fmla="*/ 371959 w 2696705"/>
                <a:gd name="connsiteY86" fmla="*/ 1425844 h 1611823"/>
                <a:gd name="connsiteX87" fmla="*/ 294468 w 2696705"/>
                <a:gd name="connsiteY87" fmla="*/ 1456840 h 1611823"/>
                <a:gd name="connsiteX88" fmla="*/ 263471 w 2696705"/>
                <a:gd name="connsiteY88" fmla="*/ 1503335 h 1611823"/>
                <a:gd name="connsiteX89" fmla="*/ 278970 w 2696705"/>
                <a:gd name="connsiteY89" fmla="*/ 1565328 h 1611823"/>
                <a:gd name="connsiteX90" fmla="*/ 635431 w 2696705"/>
                <a:gd name="connsiteY90" fmla="*/ 1549830 h 1611823"/>
                <a:gd name="connsiteX91" fmla="*/ 743919 w 2696705"/>
                <a:gd name="connsiteY91" fmla="*/ 1503335 h 1611823"/>
                <a:gd name="connsiteX92" fmla="*/ 790414 w 2696705"/>
                <a:gd name="connsiteY92" fmla="*/ 1472339 h 1611823"/>
                <a:gd name="connsiteX93" fmla="*/ 852407 w 2696705"/>
                <a:gd name="connsiteY93" fmla="*/ 1456840 h 1611823"/>
                <a:gd name="connsiteX94" fmla="*/ 960895 w 2696705"/>
                <a:gd name="connsiteY94" fmla="*/ 1379349 h 1611823"/>
                <a:gd name="connsiteX95" fmla="*/ 1022888 w 2696705"/>
                <a:gd name="connsiteY95" fmla="*/ 1332854 h 1611823"/>
                <a:gd name="connsiteX96" fmla="*/ 1069383 w 2696705"/>
                <a:gd name="connsiteY96" fmla="*/ 1317356 h 1611823"/>
                <a:gd name="connsiteX97" fmla="*/ 1487837 w 2696705"/>
                <a:gd name="connsiteY97" fmla="*/ 1332854 h 1611823"/>
                <a:gd name="connsiteX98" fmla="*/ 1596326 w 2696705"/>
                <a:gd name="connsiteY98" fmla="*/ 1348352 h 1611823"/>
                <a:gd name="connsiteX99" fmla="*/ 1952787 w 2696705"/>
                <a:gd name="connsiteY99" fmla="*/ 1363850 h 1611823"/>
                <a:gd name="connsiteX100" fmla="*/ 2076773 w 2696705"/>
                <a:gd name="connsiteY100" fmla="*/ 1394847 h 1611823"/>
                <a:gd name="connsiteX101" fmla="*/ 2169763 w 2696705"/>
                <a:gd name="connsiteY101" fmla="*/ 1441342 h 1611823"/>
                <a:gd name="connsiteX102" fmla="*/ 2278251 w 2696705"/>
                <a:gd name="connsiteY102" fmla="*/ 1503335 h 1611823"/>
                <a:gd name="connsiteX103" fmla="*/ 2324746 w 2696705"/>
                <a:gd name="connsiteY103" fmla="*/ 1518834 h 1611823"/>
                <a:gd name="connsiteX104" fmla="*/ 2448732 w 2696705"/>
                <a:gd name="connsiteY104" fmla="*/ 1534332 h 1611823"/>
                <a:gd name="connsiteX105" fmla="*/ 2588217 w 2696705"/>
                <a:gd name="connsiteY105" fmla="*/ 1596325 h 1611823"/>
                <a:gd name="connsiteX106" fmla="*/ 2588217 w 2696705"/>
                <a:gd name="connsiteY106" fmla="*/ 1611823 h 1611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</a:cxnLst>
              <a:rect l="l" t="t" r="r" b="b"/>
              <a:pathLst>
                <a:path w="2696705" h="1611823">
                  <a:moveTo>
                    <a:pt x="2696705" y="1208867"/>
                  </a:moveTo>
                  <a:cubicBezTo>
                    <a:pt x="2689379" y="1172234"/>
                    <a:pt x="2687458" y="1111487"/>
                    <a:pt x="2650210" y="1084881"/>
                  </a:cubicBezTo>
                  <a:cubicBezTo>
                    <a:pt x="2612702" y="1058090"/>
                    <a:pt x="2553954" y="1051354"/>
                    <a:pt x="2510726" y="1038386"/>
                  </a:cubicBezTo>
                  <a:cubicBezTo>
                    <a:pt x="2357222" y="992335"/>
                    <a:pt x="2479493" y="1017682"/>
                    <a:pt x="2324746" y="991891"/>
                  </a:cubicBezTo>
                  <a:cubicBezTo>
                    <a:pt x="2304082" y="976393"/>
                    <a:pt x="2286736" y="954989"/>
                    <a:pt x="2262753" y="945396"/>
                  </a:cubicBezTo>
                  <a:cubicBezTo>
                    <a:pt x="2233576" y="933725"/>
                    <a:pt x="2195334" y="948163"/>
                    <a:pt x="2169763" y="929898"/>
                  </a:cubicBezTo>
                  <a:cubicBezTo>
                    <a:pt x="2152430" y="917518"/>
                    <a:pt x="2166080" y="885628"/>
                    <a:pt x="2154265" y="867905"/>
                  </a:cubicBezTo>
                  <a:cubicBezTo>
                    <a:pt x="2132858" y="835795"/>
                    <a:pt x="2076883" y="829187"/>
                    <a:pt x="2045776" y="821410"/>
                  </a:cubicBezTo>
                  <a:cubicBezTo>
                    <a:pt x="1963123" y="697428"/>
                    <a:pt x="2071603" y="847236"/>
                    <a:pt x="1968285" y="743918"/>
                  </a:cubicBezTo>
                  <a:cubicBezTo>
                    <a:pt x="1902769" y="678402"/>
                    <a:pt x="1974470" y="669521"/>
                    <a:pt x="1844298" y="604434"/>
                  </a:cubicBezTo>
                  <a:cubicBezTo>
                    <a:pt x="1823634" y="594102"/>
                    <a:pt x="1801105" y="586866"/>
                    <a:pt x="1782305" y="573437"/>
                  </a:cubicBezTo>
                  <a:cubicBezTo>
                    <a:pt x="1755644" y="554393"/>
                    <a:pt x="1719919" y="510657"/>
                    <a:pt x="1704814" y="480447"/>
                  </a:cubicBezTo>
                  <a:cubicBezTo>
                    <a:pt x="1697508" y="465835"/>
                    <a:pt x="1694481" y="449450"/>
                    <a:pt x="1689315" y="433952"/>
                  </a:cubicBezTo>
                  <a:cubicBezTo>
                    <a:pt x="1644376" y="119373"/>
                    <a:pt x="1701326" y="512023"/>
                    <a:pt x="1658319" y="232474"/>
                  </a:cubicBezTo>
                  <a:cubicBezTo>
                    <a:pt x="1652764" y="196369"/>
                    <a:pt x="1649985" y="159806"/>
                    <a:pt x="1642821" y="123986"/>
                  </a:cubicBezTo>
                  <a:cubicBezTo>
                    <a:pt x="1638061" y="100186"/>
                    <a:pt x="1617424" y="45061"/>
                    <a:pt x="1596326" y="30996"/>
                  </a:cubicBezTo>
                  <a:cubicBezTo>
                    <a:pt x="1578603" y="19181"/>
                    <a:pt x="1554813" y="21350"/>
                    <a:pt x="1534332" y="15498"/>
                  </a:cubicBezTo>
                  <a:cubicBezTo>
                    <a:pt x="1518624" y="11010"/>
                    <a:pt x="1503335" y="5166"/>
                    <a:pt x="1487837" y="0"/>
                  </a:cubicBezTo>
                  <a:cubicBezTo>
                    <a:pt x="1415512" y="10332"/>
                    <a:pt x="1340171" y="7893"/>
                    <a:pt x="1270861" y="30996"/>
                  </a:cubicBezTo>
                  <a:cubicBezTo>
                    <a:pt x="1255363" y="36162"/>
                    <a:pt x="1255363" y="61154"/>
                    <a:pt x="1255363" y="77491"/>
                  </a:cubicBezTo>
                  <a:cubicBezTo>
                    <a:pt x="1255363" y="103833"/>
                    <a:pt x="1261612" y="130318"/>
                    <a:pt x="1270861" y="154983"/>
                  </a:cubicBezTo>
                  <a:cubicBezTo>
                    <a:pt x="1276001" y="168689"/>
                    <a:pt x="1346409" y="261851"/>
                    <a:pt x="1348353" y="263471"/>
                  </a:cubicBezTo>
                  <a:cubicBezTo>
                    <a:pt x="1360903" y="273929"/>
                    <a:pt x="1379350" y="273803"/>
                    <a:pt x="1394848" y="278969"/>
                  </a:cubicBezTo>
                  <a:cubicBezTo>
                    <a:pt x="1410346" y="294467"/>
                    <a:pt x="1424505" y="311432"/>
                    <a:pt x="1441343" y="325464"/>
                  </a:cubicBezTo>
                  <a:cubicBezTo>
                    <a:pt x="1455652" y="337388"/>
                    <a:pt x="1482720" y="338551"/>
                    <a:pt x="1487837" y="356461"/>
                  </a:cubicBezTo>
                  <a:cubicBezTo>
                    <a:pt x="1495074" y="381789"/>
                    <a:pt x="1477505" y="408122"/>
                    <a:pt x="1472339" y="433952"/>
                  </a:cubicBezTo>
                  <a:cubicBezTo>
                    <a:pt x="1456841" y="423620"/>
                    <a:pt x="1442504" y="411286"/>
                    <a:pt x="1425844" y="402956"/>
                  </a:cubicBezTo>
                  <a:cubicBezTo>
                    <a:pt x="1411232" y="395650"/>
                    <a:pt x="1392106" y="397663"/>
                    <a:pt x="1379349" y="387457"/>
                  </a:cubicBezTo>
                  <a:cubicBezTo>
                    <a:pt x="1364804" y="375821"/>
                    <a:pt x="1361524" y="354133"/>
                    <a:pt x="1348353" y="340962"/>
                  </a:cubicBezTo>
                  <a:cubicBezTo>
                    <a:pt x="1323595" y="316204"/>
                    <a:pt x="1252112" y="284518"/>
                    <a:pt x="1224366" y="278969"/>
                  </a:cubicBezTo>
                  <a:cubicBezTo>
                    <a:pt x="1173456" y="268787"/>
                    <a:pt x="1121044" y="268637"/>
                    <a:pt x="1069383" y="263471"/>
                  </a:cubicBezTo>
                  <a:cubicBezTo>
                    <a:pt x="1043553" y="247973"/>
                    <a:pt x="1018224" y="231605"/>
                    <a:pt x="991892" y="216976"/>
                  </a:cubicBezTo>
                  <a:cubicBezTo>
                    <a:pt x="971696" y="205756"/>
                    <a:pt x="949490" y="198224"/>
                    <a:pt x="929898" y="185979"/>
                  </a:cubicBezTo>
                  <a:cubicBezTo>
                    <a:pt x="907994" y="172289"/>
                    <a:pt x="891009" y="151036"/>
                    <a:pt x="867905" y="139484"/>
                  </a:cubicBezTo>
                  <a:cubicBezTo>
                    <a:pt x="838681" y="124872"/>
                    <a:pt x="805912" y="118820"/>
                    <a:pt x="774915" y="108488"/>
                  </a:cubicBezTo>
                  <a:lnTo>
                    <a:pt x="728421" y="92989"/>
                  </a:lnTo>
                  <a:lnTo>
                    <a:pt x="681926" y="77491"/>
                  </a:lnTo>
                  <a:cubicBezTo>
                    <a:pt x="635431" y="87823"/>
                    <a:pt x="587626" y="93426"/>
                    <a:pt x="542441" y="108488"/>
                  </a:cubicBezTo>
                  <a:cubicBezTo>
                    <a:pt x="510074" y="119277"/>
                    <a:pt x="471033" y="164397"/>
                    <a:pt x="449451" y="185979"/>
                  </a:cubicBezTo>
                  <a:cubicBezTo>
                    <a:pt x="454617" y="247972"/>
                    <a:pt x="444026" y="313375"/>
                    <a:pt x="464949" y="371959"/>
                  </a:cubicBezTo>
                  <a:cubicBezTo>
                    <a:pt x="472720" y="393717"/>
                    <a:pt x="505830" y="393573"/>
                    <a:pt x="526943" y="402956"/>
                  </a:cubicBezTo>
                  <a:cubicBezTo>
                    <a:pt x="552365" y="414255"/>
                    <a:pt x="579174" y="422294"/>
                    <a:pt x="604434" y="433952"/>
                  </a:cubicBezTo>
                  <a:cubicBezTo>
                    <a:pt x="646388" y="453315"/>
                    <a:pt x="685694" y="478352"/>
                    <a:pt x="728421" y="495945"/>
                  </a:cubicBezTo>
                  <a:cubicBezTo>
                    <a:pt x="773739" y="514605"/>
                    <a:pt x="821410" y="526942"/>
                    <a:pt x="867905" y="542440"/>
                  </a:cubicBezTo>
                  <a:cubicBezTo>
                    <a:pt x="898902" y="552772"/>
                    <a:pt x="928474" y="569384"/>
                    <a:pt x="960895" y="573437"/>
                  </a:cubicBezTo>
                  <a:cubicBezTo>
                    <a:pt x="1326882" y="619186"/>
                    <a:pt x="1125646" y="600816"/>
                    <a:pt x="1565329" y="619932"/>
                  </a:cubicBezTo>
                  <a:cubicBezTo>
                    <a:pt x="1549831" y="625098"/>
                    <a:pt x="1535027" y="633271"/>
                    <a:pt x="1518834" y="635430"/>
                  </a:cubicBezTo>
                  <a:cubicBezTo>
                    <a:pt x="1303194" y="664181"/>
                    <a:pt x="1241886" y="646793"/>
                    <a:pt x="991892" y="635430"/>
                  </a:cubicBezTo>
                  <a:cubicBezTo>
                    <a:pt x="971227" y="630264"/>
                    <a:pt x="950379" y="625784"/>
                    <a:pt x="929898" y="619932"/>
                  </a:cubicBezTo>
                  <a:cubicBezTo>
                    <a:pt x="774218" y="575453"/>
                    <a:pt x="1015270" y="637402"/>
                    <a:pt x="821410" y="588935"/>
                  </a:cubicBezTo>
                  <a:lnTo>
                    <a:pt x="728421" y="526942"/>
                  </a:lnTo>
                  <a:lnTo>
                    <a:pt x="681926" y="495945"/>
                  </a:lnTo>
                  <a:cubicBezTo>
                    <a:pt x="609600" y="501111"/>
                    <a:pt x="537061" y="503853"/>
                    <a:pt x="464949" y="511444"/>
                  </a:cubicBezTo>
                  <a:cubicBezTo>
                    <a:pt x="438752" y="514202"/>
                    <a:pt x="408893" y="511631"/>
                    <a:pt x="387458" y="526942"/>
                  </a:cubicBezTo>
                  <a:cubicBezTo>
                    <a:pt x="368658" y="540371"/>
                    <a:pt x="366793" y="568271"/>
                    <a:pt x="356461" y="588935"/>
                  </a:cubicBezTo>
                  <a:cubicBezTo>
                    <a:pt x="351295" y="609599"/>
                    <a:pt x="346815" y="630447"/>
                    <a:pt x="340963" y="650928"/>
                  </a:cubicBezTo>
                  <a:cubicBezTo>
                    <a:pt x="336475" y="666636"/>
                    <a:pt x="325465" y="681086"/>
                    <a:pt x="325465" y="697423"/>
                  </a:cubicBezTo>
                  <a:cubicBezTo>
                    <a:pt x="325465" y="751552"/>
                    <a:pt x="338808" y="793610"/>
                    <a:pt x="387458" y="821410"/>
                  </a:cubicBezTo>
                  <a:cubicBezTo>
                    <a:pt x="405952" y="831978"/>
                    <a:pt x="428787" y="831742"/>
                    <a:pt x="449451" y="836908"/>
                  </a:cubicBezTo>
                  <a:cubicBezTo>
                    <a:pt x="466736" y="848431"/>
                    <a:pt x="567993" y="921489"/>
                    <a:pt x="604434" y="929898"/>
                  </a:cubicBezTo>
                  <a:cubicBezTo>
                    <a:pt x="650017" y="940417"/>
                    <a:pt x="697424" y="940230"/>
                    <a:pt x="743919" y="945396"/>
                  </a:cubicBezTo>
                  <a:cubicBezTo>
                    <a:pt x="755595" y="949288"/>
                    <a:pt x="879484" y="989575"/>
                    <a:pt x="867905" y="991891"/>
                  </a:cubicBezTo>
                  <a:cubicBezTo>
                    <a:pt x="816995" y="1002073"/>
                    <a:pt x="764583" y="981559"/>
                    <a:pt x="712922" y="976393"/>
                  </a:cubicBezTo>
                  <a:cubicBezTo>
                    <a:pt x="697424" y="971227"/>
                    <a:pt x="682375" y="964439"/>
                    <a:pt x="666427" y="960895"/>
                  </a:cubicBezTo>
                  <a:cubicBezTo>
                    <a:pt x="627707" y="952290"/>
                    <a:pt x="499571" y="934844"/>
                    <a:pt x="464949" y="929898"/>
                  </a:cubicBezTo>
                  <a:cubicBezTo>
                    <a:pt x="387458" y="935064"/>
                    <a:pt x="308026" y="927408"/>
                    <a:pt x="232475" y="945396"/>
                  </a:cubicBezTo>
                  <a:cubicBezTo>
                    <a:pt x="196235" y="954025"/>
                    <a:pt x="170482" y="986725"/>
                    <a:pt x="139485" y="1007389"/>
                  </a:cubicBezTo>
                  <a:lnTo>
                    <a:pt x="92990" y="1038386"/>
                  </a:lnTo>
                  <a:cubicBezTo>
                    <a:pt x="82658" y="1053884"/>
                    <a:pt x="70323" y="1068221"/>
                    <a:pt x="61993" y="1084881"/>
                  </a:cubicBezTo>
                  <a:cubicBezTo>
                    <a:pt x="54687" y="1099493"/>
                    <a:pt x="55557" y="1117783"/>
                    <a:pt x="46495" y="1131376"/>
                  </a:cubicBezTo>
                  <a:cubicBezTo>
                    <a:pt x="34337" y="1149613"/>
                    <a:pt x="15498" y="1162373"/>
                    <a:pt x="0" y="1177871"/>
                  </a:cubicBezTo>
                  <a:cubicBezTo>
                    <a:pt x="10332" y="1234698"/>
                    <a:pt x="726" y="1299161"/>
                    <a:pt x="30997" y="1348352"/>
                  </a:cubicBezTo>
                  <a:cubicBezTo>
                    <a:pt x="37858" y="1359501"/>
                    <a:pt x="161611" y="1388755"/>
                    <a:pt x="185980" y="1394847"/>
                  </a:cubicBezTo>
                  <a:cubicBezTo>
                    <a:pt x="206644" y="1389681"/>
                    <a:pt x="230250" y="1391164"/>
                    <a:pt x="247973" y="1379349"/>
                  </a:cubicBezTo>
                  <a:cubicBezTo>
                    <a:pt x="263471" y="1369017"/>
                    <a:pt x="262618" y="1341773"/>
                    <a:pt x="278970" y="1332854"/>
                  </a:cubicBezTo>
                  <a:cubicBezTo>
                    <a:pt x="321995" y="1309386"/>
                    <a:pt x="374618" y="1308277"/>
                    <a:pt x="418454" y="1286359"/>
                  </a:cubicBezTo>
                  <a:cubicBezTo>
                    <a:pt x="439119" y="1276027"/>
                    <a:pt x="459212" y="1264463"/>
                    <a:pt x="480448" y="1255362"/>
                  </a:cubicBezTo>
                  <a:cubicBezTo>
                    <a:pt x="501640" y="1246280"/>
                    <a:pt x="570432" y="1226679"/>
                    <a:pt x="588936" y="1224366"/>
                  </a:cubicBezTo>
                  <a:cubicBezTo>
                    <a:pt x="650664" y="1216650"/>
                    <a:pt x="712922" y="1214033"/>
                    <a:pt x="774915" y="1208867"/>
                  </a:cubicBezTo>
                  <a:cubicBezTo>
                    <a:pt x="826009" y="1198648"/>
                    <a:pt x="978564" y="1165517"/>
                    <a:pt x="1007390" y="1177871"/>
                  </a:cubicBezTo>
                  <a:cubicBezTo>
                    <a:pt x="1031132" y="1188046"/>
                    <a:pt x="979160" y="1221599"/>
                    <a:pt x="960895" y="1239864"/>
                  </a:cubicBezTo>
                  <a:cubicBezTo>
                    <a:pt x="947724" y="1253035"/>
                    <a:pt x="929557" y="1260034"/>
                    <a:pt x="914400" y="1270861"/>
                  </a:cubicBezTo>
                  <a:cubicBezTo>
                    <a:pt x="904967" y="1277599"/>
                    <a:pt x="825253" y="1339756"/>
                    <a:pt x="805912" y="1348352"/>
                  </a:cubicBezTo>
                  <a:cubicBezTo>
                    <a:pt x="776055" y="1361622"/>
                    <a:pt x="712922" y="1379349"/>
                    <a:pt x="712922" y="1379349"/>
                  </a:cubicBezTo>
                  <a:cubicBezTo>
                    <a:pt x="692258" y="1374183"/>
                    <a:pt x="672229" y="1363850"/>
                    <a:pt x="650929" y="1363850"/>
                  </a:cubicBezTo>
                  <a:cubicBezTo>
                    <a:pt x="560338" y="1363850"/>
                    <a:pt x="500887" y="1378361"/>
                    <a:pt x="418454" y="1394847"/>
                  </a:cubicBezTo>
                  <a:cubicBezTo>
                    <a:pt x="402956" y="1405179"/>
                    <a:pt x="388619" y="1417514"/>
                    <a:pt x="371959" y="1425844"/>
                  </a:cubicBezTo>
                  <a:cubicBezTo>
                    <a:pt x="347076" y="1438286"/>
                    <a:pt x="317106" y="1440670"/>
                    <a:pt x="294468" y="1456840"/>
                  </a:cubicBezTo>
                  <a:cubicBezTo>
                    <a:pt x="279311" y="1467667"/>
                    <a:pt x="273803" y="1487837"/>
                    <a:pt x="263471" y="1503335"/>
                  </a:cubicBezTo>
                  <a:cubicBezTo>
                    <a:pt x="268637" y="1523999"/>
                    <a:pt x="257834" y="1562686"/>
                    <a:pt x="278970" y="1565328"/>
                  </a:cubicBezTo>
                  <a:cubicBezTo>
                    <a:pt x="396984" y="1580080"/>
                    <a:pt x="516849" y="1558952"/>
                    <a:pt x="635431" y="1549830"/>
                  </a:cubicBezTo>
                  <a:cubicBezTo>
                    <a:pt x="660548" y="1547898"/>
                    <a:pt x="728544" y="1512121"/>
                    <a:pt x="743919" y="1503335"/>
                  </a:cubicBezTo>
                  <a:cubicBezTo>
                    <a:pt x="760091" y="1494094"/>
                    <a:pt x="773294" y="1479676"/>
                    <a:pt x="790414" y="1472339"/>
                  </a:cubicBezTo>
                  <a:cubicBezTo>
                    <a:pt x="809992" y="1463948"/>
                    <a:pt x="831743" y="1462006"/>
                    <a:pt x="852407" y="1456840"/>
                  </a:cubicBezTo>
                  <a:cubicBezTo>
                    <a:pt x="1055010" y="1304887"/>
                    <a:pt x="802258" y="1492660"/>
                    <a:pt x="960895" y="1379349"/>
                  </a:cubicBezTo>
                  <a:cubicBezTo>
                    <a:pt x="981914" y="1364335"/>
                    <a:pt x="1000461" y="1345669"/>
                    <a:pt x="1022888" y="1332854"/>
                  </a:cubicBezTo>
                  <a:cubicBezTo>
                    <a:pt x="1037072" y="1324749"/>
                    <a:pt x="1053885" y="1322522"/>
                    <a:pt x="1069383" y="1317356"/>
                  </a:cubicBezTo>
                  <a:cubicBezTo>
                    <a:pt x="1208868" y="1322522"/>
                    <a:pt x="1348498" y="1324658"/>
                    <a:pt x="1487837" y="1332854"/>
                  </a:cubicBezTo>
                  <a:cubicBezTo>
                    <a:pt x="1524304" y="1334999"/>
                    <a:pt x="1559877" y="1345922"/>
                    <a:pt x="1596326" y="1348352"/>
                  </a:cubicBezTo>
                  <a:cubicBezTo>
                    <a:pt x="1714995" y="1356263"/>
                    <a:pt x="1833967" y="1358684"/>
                    <a:pt x="1952787" y="1363850"/>
                  </a:cubicBezTo>
                  <a:cubicBezTo>
                    <a:pt x="1994116" y="1374182"/>
                    <a:pt x="2041327" y="1371216"/>
                    <a:pt x="2076773" y="1394847"/>
                  </a:cubicBezTo>
                  <a:cubicBezTo>
                    <a:pt x="2136861" y="1434906"/>
                    <a:pt x="2105597" y="1419954"/>
                    <a:pt x="2169763" y="1441342"/>
                  </a:cubicBezTo>
                  <a:cubicBezTo>
                    <a:pt x="2216460" y="1472474"/>
                    <a:pt x="2223190" y="1479737"/>
                    <a:pt x="2278251" y="1503335"/>
                  </a:cubicBezTo>
                  <a:cubicBezTo>
                    <a:pt x="2293267" y="1509770"/>
                    <a:pt x="2308673" y="1515912"/>
                    <a:pt x="2324746" y="1518834"/>
                  </a:cubicBezTo>
                  <a:cubicBezTo>
                    <a:pt x="2365724" y="1526285"/>
                    <a:pt x="2407403" y="1529166"/>
                    <a:pt x="2448732" y="1534332"/>
                  </a:cubicBezTo>
                  <a:cubicBezTo>
                    <a:pt x="2472956" y="1544021"/>
                    <a:pt x="2563392" y="1577706"/>
                    <a:pt x="2588217" y="1596325"/>
                  </a:cubicBezTo>
                  <a:cubicBezTo>
                    <a:pt x="2592350" y="1599425"/>
                    <a:pt x="2588217" y="1606657"/>
                    <a:pt x="2588217" y="1611823"/>
                  </a:cubicBezTo>
                </a:path>
              </a:pathLst>
            </a:cu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09390" y="3198600"/>
            <a:ext cx="1847850" cy="246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24764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2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58570" y="4950231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-400463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00688" y="684944"/>
            <a:ext cx="2695575" cy="201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1479" y="268023"/>
            <a:ext cx="2284786" cy="16520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40590" y="1976822"/>
            <a:ext cx="2503406" cy="1875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97054" y="268023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4936" y="2380893"/>
            <a:ext cx="2490061" cy="18675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702"/>
          <a:stretch/>
        </p:blipFill>
        <p:spPr bwMode="auto">
          <a:xfrm>
            <a:off x="9801163" y="197189"/>
            <a:ext cx="1983056" cy="2493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3010" y="3238789"/>
            <a:ext cx="2695575" cy="201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19461" y="3986508"/>
            <a:ext cx="2695575" cy="201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6784598" y="4416588"/>
            <a:ext cx="1765369" cy="1100809"/>
            <a:chOff x="7708523" y="4432088"/>
            <a:chExt cx="3124792" cy="1782732"/>
          </a:xfrm>
        </p:grpSpPr>
        <p:pic>
          <p:nvPicPr>
            <p:cNvPr id="15" name="Picture 4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08523" y="4432088"/>
              <a:ext cx="2284786" cy="165200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" name="Volný tvar 6"/>
            <p:cNvSpPr/>
            <p:nvPr/>
          </p:nvSpPr>
          <p:spPr>
            <a:xfrm>
              <a:off x="8136610" y="4602997"/>
              <a:ext cx="2696705" cy="1611823"/>
            </a:xfrm>
            <a:custGeom>
              <a:avLst/>
              <a:gdLst>
                <a:gd name="connsiteX0" fmla="*/ 2696705 w 2696705"/>
                <a:gd name="connsiteY0" fmla="*/ 1208867 h 1611823"/>
                <a:gd name="connsiteX1" fmla="*/ 2650210 w 2696705"/>
                <a:gd name="connsiteY1" fmla="*/ 1084881 h 1611823"/>
                <a:gd name="connsiteX2" fmla="*/ 2510726 w 2696705"/>
                <a:gd name="connsiteY2" fmla="*/ 1038386 h 1611823"/>
                <a:gd name="connsiteX3" fmla="*/ 2324746 w 2696705"/>
                <a:gd name="connsiteY3" fmla="*/ 991891 h 1611823"/>
                <a:gd name="connsiteX4" fmla="*/ 2262753 w 2696705"/>
                <a:gd name="connsiteY4" fmla="*/ 945396 h 1611823"/>
                <a:gd name="connsiteX5" fmla="*/ 2169763 w 2696705"/>
                <a:gd name="connsiteY5" fmla="*/ 929898 h 1611823"/>
                <a:gd name="connsiteX6" fmla="*/ 2154265 w 2696705"/>
                <a:gd name="connsiteY6" fmla="*/ 867905 h 1611823"/>
                <a:gd name="connsiteX7" fmla="*/ 2045776 w 2696705"/>
                <a:gd name="connsiteY7" fmla="*/ 821410 h 1611823"/>
                <a:gd name="connsiteX8" fmla="*/ 1968285 w 2696705"/>
                <a:gd name="connsiteY8" fmla="*/ 743918 h 1611823"/>
                <a:gd name="connsiteX9" fmla="*/ 1844298 w 2696705"/>
                <a:gd name="connsiteY9" fmla="*/ 604434 h 1611823"/>
                <a:gd name="connsiteX10" fmla="*/ 1782305 w 2696705"/>
                <a:gd name="connsiteY10" fmla="*/ 573437 h 1611823"/>
                <a:gd name="connsiteX11" fmla="*/ 1704814 w 2696705"/>
                <a:gd name="connsiteY11" fmla="*/ 480447 h 1611823"/>
                <a:gd name="connsiteX12" fmla="*/ 1689315 w 2696705"/>
                <a:gd name="connsiteY12" fmla="*/ 433952 h 1611823"/>
                <a:gd name="connsiteX13" fmla="*/ 1658319 w 2696705"/>
                <a:gd name="connsiteY13" fmla="*/ 232474 h 1611823"/>
                <a:gd name="connsiteX14" fmla="*/ 1642821 w 2696705"/>
                <a:gd name="connsiteY14" fmla="*/ 123986 h 1611823"/>
                <a:gd name="connsiteX15" fmla="*/ 1596326 w 2696705"/>
                <a:gd name="connsiteY15" fmla="*/ 30996 h 1611823"/>
                <a:gd name="connsiteX16" fmla="*/ 1534332 w 2696705"/>
                <a:gd name="connsiteY16" fmla="*/ 15498 h 1611823"/>
                <a:gd name="connsiteX17" fmla="*/ 1487837 w 2696705"/>
                <a:gd name="connsiteY17" fmla="*/ 0 h 1611823"/>
                <a:gd name="connsiteX18" fmla="*/ 1270861 w 2696705"/>
                <a:gd name="connsiteY18" fmla="*/ 30996 h 1611823"/>
                <a:gd name="connsiteX19" fmla="*/ 1255363 w 2696705"/>
                <a:gd name="connsiteY19" fmla="*/ 77491 h 1611823"/>
                <a:gd name="connsiteX20" fmla="*/ 1270861 w 2696705"/>
                <a:gd name="connsiteY20" fmla="*/ 154983 h 1611823"/>
                <a:gd name="connsiteX21" fmla="*/ 1348353 w 2696705"/>
                <a:gd name="connsiteY21" fmla="*/ 263471 h 1611823"/>
                <a:gd name="connsiteX22" fmla="*/ 1394848 w 2696705"/>
                <a:gd name="connsiteY22" fmla="*/ 278969 h 1611823"/>
                <a:gd name="connsiteX23" fmla="*/ 1441343 w 2696705"/>
                <a:gd name="connsiteY23" fmla="*/ 325464 h 1611823"/>
                <a:gd name="connsiteX24" fmla="*/ 1487837 w 2696705"/>
                <a:gd name="connsiteY24" fmla="*/ 356461 h 1611823"/>
                <a:gd name="connsiteX25" fmla="*/ 1472339 w 2696705"/>
                <a:gd name="connsiteY25" fmla="*/ 433952 h 1611823"/>
                <a:gd name="connsiteX26" fmla="*/ 1425844 w 2696705"/>
                <a:gd name="connsiteY26" fmla="*/ 402956 h 1611823"/>
                <a:gd name="connsiteX27" fmla="*/ 1379349 w 2696705"/>
                <a:gd name="connsiteY27" fmla="*/ 387457 h 1611823"/>
                <a:gd name="connsiteX28" fmla="*/ 1348353 w 2696705"/>
                <a:gd name="connsiteY28" fmla="*/ 340962 h 1611823"/>
                <a:gd name="connsiteX29" fmla="*/ 1224366 w 2696705"/>
                <a:gd name="connsiteY29" fmla="*/ 278969 h 1611823"/>
                <a:gd name="connsiteX30" fmla="*/ 1069383 w 2696705"/>
                <a:gd name="connsiteY30" fmla="*/ 263471 h 1611823"/>
                <a:gd name="connsiteX31" fmla="*/ 991892 w 2696705"/>
                <a:gd name="connsiteY31" fmla="*/ 216976 h 1611823"/>
                <a:gd name="connsiteX32" fmla="*/ 929898 w 2696705"/>
                <a:gd name="connsiteY32" fmla="*/ 185979 h 1611823"/>
                <a:gd name="connsiteX33" fmla="*/ 867905 w 2696705"/>
                <a:gd name="connsiteY33" fmla="*/ 139484 h 1611823"/>
                <a:gd name="connsiteX34" fmla="*/ 774915 w 2696705"/>
                <a:gd name="connsiteY34" fmla="*/ 108488 h 1611823"/>
                <a:gd name="connsiteX35" fmla="*/ 728421 w 2696705"/>
                <a:gd name="connsiteY35" fmla="*/ 92989 h 1611823"/>
                <a:gd name="connsiteX36" fmla="*/ 681926 w 2696705"/>
                <a:gd name="connsiteY36" fmla="*/ 77491 h 1611823"/>
                <a:gd name="connsiteX37" fmla="*/ 542441 w 2696705"/>
                <a:gd name="connsiteY37" fmla="*/ 108488 h 1611823"/>
                <a:gd name="connsiteX38" fmla="*/ 449451 w 2696705"/>
                <a:gd name="connsiteY38" fmla="*/ 185979 h 1611823"/>
                <a:gd name="connsiteX39" fmla="*/ 464949 w 2696705"/>
                <a:gd name="connsiteY39" fmla="*/ 371959 h 1611823"/>
                <a:gd name="connsiteX40" fmla="*/ 526943 w 2696705"/>
                <a:gd name="connsiteY40" fmla="*/ 402956 h 1611823"/>
                <a:gd name="connsiteX41" fmla="*/ 604434 w 2696705"/>
                <a:gd name="connsiteY41" fmla="*/ 433952 h 1611823"/>
                <a:gd name="connsiteX42" fmla="*/ 728421 w 2696705"/>
                <a:gd name="connsiteY42" fmla="*/ 495945 h 1611823"/>
                <a:gd name="connsiteX43" fmla="*/ 867905 w 2696705"/>
                <a:gd name="connsiteY43" fmla="*/ 542440 h 1611823"/>
                <a:gd name="connsiteX44" fmla="*/ 960895 w 2696705"/>
                <a:gd name="connsiteY44" fmla="*/ 573437 h 1611823"/>
                <a:gd name="connsiteX45" fmla="*/ 1565329 w 2696705"/>
                <a:gd name="connsiteY45" fmla="*/ 619932 h 1611823"/>
                <a:gd name="connsiteX46" fmla="*/ 1518834 w 2696705"/>
                <a:gd name="connsiteY46" fmla="*/ 635430 h 1611823"/>
                <a:gd name="connsiteX47" fmla="*/ 991892 w 2696705"/>
                <a:gd name="connsiteY47" fmla="*/ 635430 h 1611823"/>
                <a:gd name="connsiteX48" fmla="*/ 929898 w 2696705"/>
                <a:gd name="connsiteY48" fmla="*/ 619932 h 1611823"/>
                <a:gd name="connsiteX49" fmla="*/ 821410 w 2696705"/>
                <a:gd name="connsiteY49" fmla="*/ 588935 h 1611823"/>
                <a:gd name="connsiteX50" fmla="*/ 728421 w 2696705"/>
                <a:gd name="connsiteY50" fmla="*/ 526942 h 1611823"/>
                <a:gd name="connsiteX51" fmla="*/ 681926 w 2696705"/>
                <a:gd name="connsiteY51" fmla="*/ 495945 h 1611823"/>
                <a:gd name="connsiteX52" fmla="*/ 464949 w 2696705"/>
                <a:gd name="connsiteY52" fmla="*/ 511444 h 1611823"/>
                <a:gd name="connsiteX53" fmla="*/ 387458 w 2696705"/>
                <a:gd name="connsiteY53" fmla="*/ 526942 h 1611823"/>
                <a:gd name="connsiteX54" fmla="*/ 356461 w 2696705"/>
                <a:gd name="connsiteY54" fmla="*/ 588935 h 1611823"/>
                <a:gd name="connsiteX55" fmla="*/ 340963 w 2696705"/>
                <a:gd name="connsiteY55" fmla="*/ 650928 h 1611823"/>
                <a:gd name="connsiteX56" fmla="*/ 325465 w 2696705"/>
                <a:gd name="connsiteY56" fmla="*/ 697423 h 1611823"/>
                <a:gd name="connsiteX57" fmla="*/ 387458 w 2696705"/>
                <a:gd name="connsiteY57" fmla="*/ 821410 h 1611823"/>
                <a:gd name="connsiteX58" fmla="*/ 449451 w 2696705"/>
                <a:gd name="connsiteY58" fmla="*/ 836908 h 1611823"/>
                <a:gd name="connsiteX59" fmla="*/ 604434 w 2696705"/>
                <a:gd name="connsiteY59" fmla="*/ 929898 h 1611823"/>
                <a:gd name="connsiteX60" fmla="*/ 743919 w 2696705"/>
                <a:gd name="connsiteY60" fmla="*/ 945396 h 1611823"/>
                <a:gd name="connsiteX61" fmla="*/ 867905 w 2696705"/>
                <a:gd name="connsiteY61" fmla="*/ 991891 h 1611823"/>
                <a:gd name="connsiteX62" fmla="*/ 712922 w 2696705"/>
                <a:gd name="connsiteY62" fmla="*/ 976393 h 1611823"/>
                <a:gd name="connsiteX63" fmla="*/ 666427 w 2696705"/>
                <a:gd name="connsiteY63" fmla="*/ 960895 h 1611823"/>
                <a:gd name="connsiteX64" fmla="*/ 464949 w 2696705"/>
                <a:gd name="connsiteY64" fmla="*/ 929898 h 1611823"/>
                <a:gd name="connsiteX65" fmla="*/ 232475 w 2696705"/>
                <a:gd name="connsiteY65" fmla="*/ 945396 h 1611823"/>
                <a:gd name="connsiteX66" fmla="*/ 139485 w 2696705"/>
                <a:gd name="connsiteY66" fmla="*/ 1007389 h 1611823"/>
                <a:gd name="connsiteX67" fmla="*/ 92990 w 2696705"/>
                <a:gd name="connsiteY67" fmla="*/ 1038386 h 1611823"/>
                <a:gd name="connsiteX68" fmla="*/ 61993 w 2696705"/>
                <a:gd name="connsiteY68" fmla="*/ 1084881 h 1611823"/>
                <a:gd name="connsiteX69" fmla="*/ 46495 w 2696705"/>
                <a:gd name="connsiteY69" fmla="*/ 1131376 h 1611823"/>
                <a:gd name="connsiteX70" fmla="*/ 0 w 2696705"/>
                <a:gd name="connsiteY70" fmla="*/ 1177871 h 1611823"/>
                <a:gd name="connsiteX71" fmla="*/ 30997 w 2696705"/>
                <a:gd name="connsiteY71" fmla="*/ 1348352 h 1611823"/>
                <a:gd name="connsiteX72" fmla="*/ 185980 w 2696705"/>
                <a:gd name="connsiteY72" fmla="*/ 1394847 h 1611823"/>
                <a:gd name="connsiteX73" fmla="*/ 247973 w 2696705"/>
                <a:gd name="connsiteY73" fmla="*/ 1379349 h 1611823"/>
                <a:gd name="connsiteX74" fmla="*/ 278970 w 2696705"/>
                <a:gd name="connsiteY74" fmla="*/ 1332854 h 1611823"/>
                <a:gd name="connsiteX75" fmla="*/ 418454 w 2696705"/>
                <a:gd name="connsiteY75" fmla="*/ 1286359 h 1611823"/>
                <a:gd name="connsiteX76" fmla="*/ 480448 w 2696705"/>
                <a:gd name="connsiteY76" fmla="*/ 1255362 h 1611823"/>
                <a:gd name="connsiteX77" fmla="*/ 588936 w 2696705"/>
                <a:gd name="connsiteY77" fmla="*/ 1224366 h 1611823"/>
                <a:gd name="connsiteX78" fmla="*/ 774915 w 2696705"/>
                <a:gd name="connsiteY78" fmla="*/ 1208867 h 1611823"/>
                <a:gd name="connsiteX79" fmla="*/ 1007390 w 2696705"/>
                <a:gd name="connsiteY79" fmla="*/ 1177871 h 1611823"/>
                <a:gd name="connsiteX80" fmla="*/ 960895 w 2696705"/>
                <a:gd name="connsiteY80" fmla="*/ 1239864 h 1611823"/>
                <a:gd name="connsiteX81" fmla="*/ 914400 w 2696705"/>
                <a:gd name="connsiteY81" fmla="*/ 1270861 h 1611823"/>
                <a:gd name="connsiteX82" fmla="*/ 805912 w 2696705"/>
                <a:gd name="connsiteY82" fmla="*/ 1348352 h 1611823"/>
                <a:gd name="connsiteX83" fmla="*/ 712922 w 2696705"/>
                <a:gd name="connsiteY83" fmla="*/ 1379349 h 1611823"/>
                <a:gd name="connsiteX84" fmla="*/ 650929 w 2696705"/>
                <a:gd name="connsiteY84" fmla="*/ 1363850 h 1611823"/>
                <a:gd name="connsiteX85" fmla="*/ 418454 w 2696705"/>
                <a:gd name="connsiteY85" fmla="*/ 1394847 h 1611823"/>
                <a:gd name="connsiteX86" fmla="*/ 371959 w 2696705"/>
                <a:gd name="connsiteY86" fmla="*/ 1425844 h 1611823"/>
                <a:gd name="connsiteX87" fmla="*/ 294468 w 2696705"/>
                <a:gd name="connsiteY87" fmla="*/ 1456840 h 1611823"/>
                <a:gd name="connsiteX88" fmla="*/ 263471 w 2696705"/>
                <a:gd name="connsiteY88" fmla="*/ 1503335 h 1611823"/>
                <a:gd name="connsiteX89" fmla="*/ 278970 w 2696705"/>
                <a:gd name="connsiteY89" fmla="*/ 1565328 h 1611823"/>
                <a:gd name="connsiteX90" fmla="*/ 635431 w 2696705"/>
                <a:gd name="connsiteY90" fmla="*/ 1549830 h 1611823"/>
                <a:gd name="connsiteX91" fmla="*/ 743919 w 2696705"/>
                <a:gd name="connsiteY91" fmla="*/ 1503335 h 1611823"/>
                <a:gd name="connsiteX92" fmla="*/ 790414 w 2696705"/>
                <a:gd name="connsiteY92" fmla="*/ 1472339 h 1611823"/>
                <a:gd name="connsiteX93" fmla="*/ 852407 w 2696705"/>
                <a:gd name="connsiteY93" fmla="*/ 1456840 h 1611823"/>
                <a:gd name="connsiteX94" fmla="*/ 960895 w 2696705"/>
                <a:gd name="connsiteY94" fmla="*/ 1379349 h 1611823"/>
                <a:gd name="connsiteX95" fmla="*/ 1022888 w 2696705"/>
                <a:gd name="connsiteY95" fmla="*/ 1332854 h 1611823"/>
                <a:gd name="connsiteX96" fmla="*/ 1069383 w 2696705"/>
                <a:gd name="connsiteY96" fmla="*/ 1317356 h 1611823"/>
                <a:gd name="connsiteX97" fmla="*/ 1487837 w 2696705"/>
                <a:gd name="connsiteY97" fmla="*/ 1332854 h 1611823"/>
                <a:gd name="connsiteX98" fmla="*/ 1596326 w 2696705"/>
                <a:gd name="connsiteY98" fmla="*/ 1348352 h 1611823"/>
                <a:gd name="connsiteX99" fmla="*/ 1952787 w 2696705"/>
                <a:gd name="connsiteY99" fmla="*/ 1363850 h 1611823"/>
                <a:gd name="connsiteX100" fmla="*/ 2076773 w 2696705"/>
                <a:gd name="connsiteY100" fmla="*/ 1394847 h 1611823"/>
                <a:gd name="connsiteX101" fmla="*/ 2169763 w 2696705"/>
                <a:gd name="connsiteY101" fmla="*/ 1441342 h 1611823"/>
                <a:gd name="connsiteX102" fmla="*/ 2278251 w 2696705"/>
                <a:gd name="connsiteY102" fmla="*/ 1503335 h 1611823"/>
                <a:gd name="connsiteX103" fmla="*/ 2324746 w 2696705"/>
                <a:gd name="connsiteY103" fmla="*/ 1518834 h 1611823"/>
                <a:gd name="connsiteX104" fmla="*/ 2448732 w 2696705"/>
                <a:gd name="connsiteY104" fmla="*/ 1534332 h 1611823"/>
                <a:gd name="connsiteX105" fmla="*/ 2588217 w 2696705"/>
                <a:gd name="connsiteY105" fmla="*/ 1596325 h 1611823"/>
                <a:gd name="connsiteX106" fmla="*/ 2588217 w 2696705"/>
                <a:gd name="connsiteY106" fmla="*/ 1611823 h 1611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</a:cxnLst>
              <a:rect l="l" t="t" r="r" b="b"/>
              <a:pathLst>
                <a:path w="2696705" h="1611823">
                  <a:moveTo>
                    <a:pt x="2696705" y="1208867"/>
                  </a:moveTo>
                  <a:cubicBezTo>
                    <a:pt x="2689379" y="1172234"/>
                    <a:pt x="2687458" y="1111487"/>
                    <a:pt x="2650210" y="1084881"/>
                  </a:cubicBezTo>
                  <a:cubicBezTo>
                    <a:pt x="2612702" y="1058090"/>
                    <a:pt x="2553954" y="1051354"/>
                    <a:pt x="2510726" y="1038386"/>
                  </a:cubicBezTo>
                  <a:cubicBezTo>
                    <a:pt x="2357222" y="992335"/>
                    <a:pt x="2479493" y="1017682"/>
                    <a:pt x="2324746" y="991891"/>
                  </a:cubicBezTo>
                  <a:cubicBezTo>
                    <a:pt x="2304082" y="976393"/>
                    <a:pt x="2286736" y="954989"/>
                    <a:pt x="2262753" y="945396"/>
                  </a:cubicBezTo>
                  <a:cubicBezTo>
                    <a:pt x="2233576" y="933725"/>
                    <a:pt x="2195334" y="948163"/>
                    <a:pt x="2169763" y="929898"/>
                  </a:cubicBezTo>
                  <a:cubicBezTo>
                    <a:pt x="2152430" y="917518"/>
                    <a:pt x="2166080" y="885628"/>
                    <a:pt x="2154265" y="867905"/>
                  </a:cubicBezTo>
                  <a:cubicBezTo>
                    <a:pt x="2132858" y="835795"/>
                    <a:pt x="2076883" y="829187"/>
                    <a:pt x="2045776" y="821410"/>
                  </a:cubicBezTo>
                  <a:cubicBezTo>
                    <a:pt x="1963123" y="697428"/>
                    <a:pt x="2071603" y="847236"/>
                    <a:pt x="1968285" y="743918"/>
                  </a:cubicBezTo>
                  <a:cubicBezTo>
                    <a:pt x="1902769" y="678402"/>
                    <a:pt x="1974470" y="669521"/>
                    <a:pt x="1844298" y="604434"/>
                  </a:cubicBezTo>
                  <a:cubicBezTo>
                    <a:pt x="1823634" y="594102"/>
                    <a:pt x="1801105" y="586866"/>
                    <a:pt x="1782305" y="573437"/>
                  </a:cubicBezTo>
                  <a:cubicBezTo>
                    <a:pt x="1755644" y="554393"/>
                    <a:pt x="1719919" y="510657"/>
                    <a:pt x="1704814" y="480447"/>
                  </a:cubicBezTo>
                  <a:cubicBezTo>
                    <a:pt x="1697508" y="465835"/>
                    <a:pt x="1694481" y="449450"/>
                    <a:pt x="1689315" y="433952"/>
                  </a:cubicBezTo>
                  <a:cubicBezTo>
                    <a:pt x="1644376" y="119373"/>
                    <a:pt x="1701326" y="512023"/>
                    <a:pt x="1658319" y="232474"/>
                  </a:cubicBezTo>
                  <a:cubicBezTo>
                    <a:pt x="1652764" y="196369"/>
                    <a:pt x="1649985" y="159806"/>
                    <a:pt x="1642821" y="123986"/>
                  </a:cubicBezTo>
                  <a:cubicBezTo>
                    <a:pt x="1638061" y="100186"/>
                    <a:pt x="1617424" y="45061"/>
                    <a:pt x="1596326" y="30996"/>
                  </a:cubicBezTo>
                  <a:cubicBezTo>
                    <a:pt x="1578603" y="19181"/>
                    <a:pt x="1554813" y="21350"/>
                    <a:pt x="1534332" y="15498"/>
                  </a:cubicBezTo>
                  <a:cubicBezTo>
                    <a:pt x="1518624" y="11010"/>
                    <a:pt x="1503335" y="5166"/>
                    <a:pt x="1487837" y="0"/>
                  </a:cubicBezTo>
                  <a:cubicBezTo>
                    <a:pt x="1415512" y="10332"/>
                    <a:pt x="1340171" y="7893"/>
                    <a:pt x="1270861" y="30996"/>
                  </a:cubicBezTo>
                  <a:cubicBezTo>
                    <a:pt x="1255363" y="36162"/>
                    <a:pt x="1255363" y="61154"/>
                    <a:pt x="1255363" y="77491"/>
                  </a:cubicBezTo>
                  <a:cubicBezTo>
                    <a:pt x="1255363" y="103833"/>
                    <a:pt x="1261612" y="130318"/>
                    <a:pt x="1270861" y="154983"/>
                  </a:cubicBezTo>
                  <a:cubicBezTo>
                    <a:pt x="1276001" y="168689"/>
                    <a:pt x="1346409" y="261851"/>
                    <a:pt x="1348353" y="263471"/>
                  </a:cubicBezTo>
                  <a:cubicBezTo>
                    <a:pt x="1360903" y="273929"/>
                    <a:pt x="1379350" y="273803"/>
                    <a:pt x="1394848" y="278969"/>
                  </a:cubicBezTo>
                  <a:cubicBezTo>
                    <a:pt x="1410346" y="294467"/>
                    <a:pt x="1424505" y="311432"/>
                    <a:pt x="1441343" y="325464"/>
                  </a:cubicBezTo>
                  <a:cubicBezTo>
                    <a:pt x="1455652" y="337388"/>
                    <a:pt x="1482720" y="338551"/>
                    <a:pt x="1487837" y="356461"/>
                  </a:cubicBezTo>
                  <a:cubicBezTo>
                    <a:pt x="1495074" y="381789"/>
                    <a:pt x="1477505" y="408122"/>
                    <a:pt x="1472339" y="433952"/>
                  </a:cubicBezTo>
                  <a:cubicBezTo>
                    <a:pt x="1456841" y="423620"/>
                    <a:pt x="1442504" y="411286"/>
                    <a:pt x="1425844" y="402956"/>
                  </a:cubicBezTo>
                  <a:cubicBezTo>
                    <a:pt x="1411232" y="395650"/>
                    <a:pt x="1392106" y="397663"/>
                    <a:pt x="1379349" y="387457"/>
                  </a:cubicBezTo>
                  <a:cubicBezTo>
                    <a:pt x="1364804" y="375821"/>
                    <a:pt x="1361524" y="354133"/>
                    <a:pt x="1348353" y="340962"/>
                  </a:cubicBezTo>
                  <a:cubicBezTo>
                    <a:pt x="1323595" y="316204"/>
                    <a:pt x="1252112" y="284518"/>
                    <a:pt x="1224366" y="278969"/>
                  </a:cubicBezTo>
                  <a:cubicBezTo>
                    <a:pt x="1173456" y="268787"/>
                    <a:pt x="1121044" y="268637"/>
                    <a:pt x="1069383" y="263471"/>
                  </a:cubicBezTo>
                  <a:cubicBezTo>
                    <a:pt x="1043553" y="247973"/>
                    <a:pt x="1018224" y="231605"/>
                    <a:pt x="991892" y="216976"/>
                  </a:cubicBezTo>
                  <a:cubicBezTo>
                    <a:pt x="971696" y="205756"/>
                    <a:pt x="949490" y="198224"/>
                    <a:pt x="929898" y="185979"/>
                  </a:cubicBezTo>
                  <a:cubicBezTo>
                    <a:pt x="907994" y="172289"/>
                    <a:pt x="891009" y="151036"/>
                    <a:pt x="867905" y="139484"/>
                  </a:cubicBezTo>
                  <a:cubicBezTo>
                    <a:pt x="838681" y="124872"/>
                    <a:pt x="805912" y="118820"/>
                    <a:pt x="774915" y="108488"/>
                  </a:cubicBezTo>
                  <a:lnTo>
                    <a:pt x="728421" y="92989"/>
                  </a:lnTo>
                  <a:lnTo>
                    <a:pt x="681926" y="77491"/>
                  </a:lnTo>
                  <a:cubicBezTo>
                    <a:pt x="635431" y="87823"/>
                    <a:pt x="587626" y="93426"/>
                    <a:pt x="542441" y="108488"/>
                  </a:cubicBezTo>
                  <a:cubicBezTo>
                    <a:pt x="510074" y="119277"/>
                    <a:pt x="471033" y="164397"/>
                    <a:pt x="449451" y="185979"/>
                  </a:cubicBezTo>
                  <a:cubicBezTo>
                    <a:pt x="454617" y="247972"/>
                    <a:pt x="444026" y="313375"/>
                    <a:pt x="464949" y="371959"/>
                  </a:cubicBezTo>
                  <a:cubicBezTo>
                    <a:pt x="472720" y="393717"/>
                    <a:pt x="505830" y="393573"/>
                    <a:pt x="526943" y="402956"/>
                  </a:cubicBezTo>
                  <a:cubicBezTo>
                    <a:pt x="552365" y="414255"/>
                    <a:pt x="579174" y="422294"/>
                    <a:pt x="604434" y="433952"/>
                  </a:cubicBezTo>
                  <a:cubicBezTo>
                    <a:pt x="646388" y="453315"/>
                    <a:pt x="685694" y="478352"/>
                    <a:pt x="728421" y="495945"/>
                  </a:cubicBezTo>
                  <a:cubicBezTo>
                    <a:pt x="773739" y="514605"/>
                    <a:pt x="821410" y="526942"/>
                    <a:pt x="867905" y="542440"/>
                  </a:cubicBezTo>
                  <a:cubicBezTo>
                    <a:pt x="898902" y="552772"/>
                    <a:pt x="928474" y="569384"/>
                    <a:pt x="960895" y="573437"/>
                  </a:cubicBezTo>
                  <a:cubicBezTo>
                    <a:pt x="1326882" y="619186"/>
                    <a:pt x="1125646" y="600816"/>
                    <a:pt x="1565329" y="619932"/>
                  </a:cubicBezTo>
                  <a:cubicBezTo>
                    <a:pt x="1549831" y="625098"/>
                    <a:pt x="1535027" y="633271"/>
                    <a:pt x="1518834" y="635430"/>
                  </a:cubicBezTo>
                  <a:cubicBezTo>
                    <a:pt x="1303194" y="664181"/>
                    <a:pt x="1241886" y="646793"/>
                    <a:pt x="991892" y="635430"/>
                  </a:cubicBezTo>
                  <a:cubicBezTo>
                    <a:pt x="971227" y="630264"/>
                    <a:pt x="950379" y="625784"/>
                    <a:pt x="929898" y="619932"/>
                  </a:cubicBezTo>
                  <a:cubicBezTo>
                    <a:pt x="774218" y="575453"/>
                    <a:pt x="1015270" y="637402"/>
                    <a:pt x="821410" y="588935"/>
                  </a:cubicBezTo>
                  <a:lnTo>
                    <a:pt x="728421" y="526942"/>
                  </a:lnTo>
                  <a:lnTo>
                    <a:pt x="681926" y="495945"/>
                  </a:lnTo>
                  <a:cubicBezTo>
                    <a:pt x="609600" y="501111"/>
                    <a:pt x="537061" y="503853"/>
                    <a:pt x="464949" y="511444"/>
                  </a:cubicBezTo>
                  <a:cubicBezTo>
                    <a:pt x="438752" y="514202"/>
                    <a:pt x="408893" y="511631"/>
                    <a:pt x="387458" y="526942"/>
                  </a:cubicBezTo>
                  <a:cubicBezTo>
                    <a:pt x="368658" y="540371"/>
                    <a:pt x="366793" y="568271"/>
                    <a:pt x="356461" y="588935"/>
                  </a:cubicBezTo>
                  <a:cubicBezTo>
                    <a:pt x="351295" y="609599"/>
                    <a:pt x="346815" y="630447"/>
                    <a:pt x="340963" y="650928"/>
                  </a:cubicBezTo>
                  <a:cubicBezTo>
                    <a:pt x="336475" y="666636"/>
                    <a:pt x="325465" y="681086"/>
                    <a:pt x="325465" y="697423"/>
                  </a:cubicBezTo>
                  <a:cubicBezTo>
                    <a:pt x="325465" y="751552"/>
                    <a:pt x="338808" y="793610"/>
                    <a:pt x="387458" y="821410"/>
                  </a:cubicBezTo>
                  <a:cubicBezTo>
                    <a:pt x="405952" y="831978"/>
                    <a:pt x="428787" y="831742"/>
                    <a:pt x="449451" y="836908"/>
                  </a:cubicBezTo>
                  <a:cubicBezTo>
                    <a:pt x="466736" y="848431"/>
                    <a:pt x="567993" y="921489"/>
                    <a:pt x="604434" y="929898"/>
                  </a:cubicBezTo>
                  <a:cubicBezTo>
                    <a:pt x="650017" y="940417"/>
                    <a:pt x="697424" y="940230"/>
                    <a:pt x="743919" y="945396"/>
                  </a:cubicBezTo>
                  <a:cubicBezTo>
                    <a:pt x="755595" y="949288"/>
                    <a:pt x="879484" y="989575"/>
                    <a:pt x="867905" y="991891"/>
                  </a:cubicBezTo>
                  <a:cubicBezTo>
                    <a:pt x="816995" y="1002073"/>
                    <a:pt x="764583" y="981559"/>
                    <a:pt x="712922" y="976393"/>
                  </a:cubicBezTo>
                  <a:cubicBezTo>
                    <a:pt x="697424" y="971227"/>
                    <a:pt x="682375" y="964439"/>
                    <a:pt x="666427" y="960895"/>
                  </a:cubicBezTo>
                  <a:cubicBezTo>
                    <a:pt x="627707" y="952290"/>
                    <a:pt x="499571" y="934844"/>
                    <a:pt x="464949" y="929898"/>
                  </a:cubicBezTo>
                  <a:cubicBezTo>
                    <a:pt x="387458" y="935064"/>
                    <a:pt x="308026" y="927408"/>
                    <a:pt x="232475" y="945396"/>
                  </a:cubicBezTo>
                  <a:cubicBezTo>
                    <a:pt x="196235" y="954025"/>
                    <a:pt x="170482" y="986725"/>
                    <a:pt x="139485" y="1007389"/>
                  </a:cubicBezTo>
                  <a:lnTo>
                    <a:pt x="92990" y="1038386"/>
                  </a:lnTo>
                  <a:cubicBezTo>
                    <a:pt x="82658" y="1053884"/>
                    <a:pt x="70323" y="1068221"/>
                    <a:pt x="61993" y="1084881"/>
                  </a:cubicBezTo>
                  <a:cubicBezTo>
                    <a:pt x="54687" y="1099493"/>
                    <a:pt x="55557" y="1117783"/>
                    <a:pt x="46495" y="1131376"/>
                  </a:cubicBezTo>
                  <a:cubicBezTo>
                    <a:pt x="34337" y="1149613"/>
                    <a:pt x="15498" y="1162373"/>
                    <a:pt x="0" y="1177871"/>
                  </a:cubicBezTo>
                  <a:cubicBezTo>
                    <a:pt x="10332" y="1234698"/>
                    <a:pt x="726" y="1299161"/>
                    <a:pt x="30997" y="1348352"/>
                  </a:cubicBezTo>
                  <a:cubicBezTo>
                    <a:pt x="37858" y="1359501"/>
                    <a:pt x="161611" y="1388755"/>
                    <a:pt x="185980" y="1394847"/>
                  </a:cubicBezTo>
                  <a:cubicBezTo>
                    <a:pt x="206644" y="1389681"/>
                    <a:pt x="230250" y="1391164"/>
                    <a:pt x="247973" y="1379349"/>
                  </a:cubicBezTo>
                  <a:cubicBezTo>
                    <a:pt x="263471" y="1369017"/>
                    <a:pt x="262618" y="1341773"/>
                    <a:pt x="278970" y="1332854"/>
                  </a:cubicBezTo>
                  <a:cubicBezTo>
                    <a:pt x="321995" y="1309386"/>
                    <a:pt x="374618" y="1308277"/>
                    <a:pt x="418454" y="1286359"/>
                  </a:cubicBezTo>
                  <a:cubicBezTo>
                    <a:pt x="439119" y="1276027"/>
                    <a:pt x="459212" y="1264463"/>
                    <a:pt x="480448" y="1255362"/>
                  </a:cubicBezTo>
                  <a:cubicBezTo>
                    <a:pt x="501640" y="1246280"/>
                    <a:pt x="570432" y="1226679"/>
                    <a:pt x="588936" y="1224366"/>
                  </a:cubicBezTo>
                  <a:cubicBezTo>
                    <a:pt x="650664" y="1216650"/>
                    <a:pt x="712922" y="1214033"/>
                    <a:pt x="774915" y="1208867"/>
                  </a:cubicBezTo>
                  <a:cubicBezTo>
                    <a:pt x="826009" y="1198648"/>
                    <a:pt x="978564" y="1165517"/>
                    <a:pt x="1007390" y="1177871"/>
                  </a:cubicBezTo>
                  <a:cubicBezTo>
                    <a:pt x="1031132" y="1188046"/>
                    <a:pt x="979160" y="1221599"/>
                    <a:pt x="960895" y="1239864"/>
                  </a:cubicBezTo>
                  <a:cubicBezTo>
                    <a:pt x="947724" y="1253035"/>
                    <a:pt x="929557" y="1260034"/>
                    <a:pt x="914400" y="1270861"/>
                  </a:cubicBezTo>
                  <a:cubicBezTo>
                    <a:pt x="904967" y="1277599"/>
                    <a:pt x="825253" y="1339756"/>
                    <a:pt x="805912" y="1348352"/>
                  </a:cubicBezTo>
                  <a:cubicBezTo>
                    <a:pt x="776055" y="1361622"/>
                    <a:pt x="712922" y="1379349"/>
                    <a:pt x="712922" y="1379349"/>
                  </a:cubicBezTo>
                  <a:cubicBezTo>
                    <a:pt x="692258" y="1374183"/>
                    <a:pt x="672229" y="1363850"/>
                    <a:pt x="650929" y="1363850"/>
                  </a:cubicBezTo>
                  <a:cubicBezTo>
                    <a:pt x="560338" y="1363850"/>
                    <a:pt x="500887" y="1378361"/>
                    <a:pt x="418454" y="1394847"/>
                  </a:cubicBezTo>
                  <a:cubicBezTo>
                    <a:pt x="402956" y="1405179"/>
                    <a:pt x="388619" y="1417514"/>
                    <a:pt x="371959" y="1425844"/>
                  </a:cubicBezTo>
                  <a:cubicBezTo>
                    <a:pt x="347076" y="1438286"/>
                    <a:pt x="317106" y="1440670"/>
                    <a:pt x="294468" y="1456840"/>
                  </a:cubicBezTo>
                  <a:cubicBezTo>
                    <a:pt x="279311" y="1467667"/>
                    <a:pt x="273803" y="1487837"/>
                    <a:pt x="263471" y="1503335"/>
                  </a:cubicBezTo>
                  <a:cubicBezTo>
                    <a:pt x="268637" y="1523999"/>
                    <a:pt x="257834" y="1562686"/>
                    <a:pt x="278970" y="1565328"/>
                  </a:cubicBezTo>
                  <a:cubicBezTo>
                    <a:pt x="396984" y="1580080"/>
                    <a:pt x="516849" y="1558952"/>
                    <a:pt x="635431" y="1549830"/>
                  </a:cubicBezTo>
                  <a:cubicBezTo>
                    <a:pt x="660548" y="1547898"/>
                    <a:pt x="728544" y="1512121"/>
                    <a:pt x="743919" y="1503335"/>
                  </a:cubicBezTo>
                  <a:cubicBezTo>
                    <a:pt x="760091" y="1494094"/>
                    <a:pt x="773294" y="1479676"/>
                    <a:pt x="790414" y="1472339"/>
                  </a:cubicBezTo>
                  <a:cubicBezTo>
                    <a:pt x="809992" y="1463948"/>
                    <a:pt x="831743" y="1462006"/>
                    <a:pt x="852407" y="1456840"/>
                  </a:cubicBezTo>
                  <a:cubicBezTo>
                    <a:pt x="1055010" y="1304887"/>
                    <a:pt x="802258" y="1492660"/>
                    <a:pt x="960895" y="1379349"/>
                  </a:cubicBezTo>
                  <a:cubicBezTo>
                    <a:pt x="981914" y="1364335"/>
                    <a:pt x="1000461" y="1345669"/>
                    <a:pt x="1022888" y="1332854"/>
                  </a:cubicBezTo>
                  <a:cubicBezTo>
                    <a:pt x="1037072" y="1324749"/>
                    <a:pt x="1053885" y="1322522"/>
                    <a:pt x="1069383" y="1317356"/>
                  </a:cubicBezTo>
                  <a:cubicBezTo>
                    <a:pt x="1208868" y="1322522"/>
                    <a:pt x="1348498" y="1324658"/>
                    <a:pt x="1487837" y="1332854"/>
                  </a:cubicBezTo>
                  <a:cubicBezTo>
                    <a:pt x="1524304" y="1334999"/>
                    <a:pt x="1559877" y="1345922"/>
                    <a:pt x="1596326" y="1348352"/>
                  </a:cubicBezTo>
                  <a:cubicBezTo>
                    <a:pt x="1714995" y="1356263"/>
                    <a:pt x="1833967" y="1358684"/>
                    <a:pt x="1952787" y="1363850"/>
                  </a:cubicBezTo>
                  <a:cubicBezTo>
                    <a:pt x="1994116" y="1374182"/>
                    <a:pt x="2041327" y="1371216"/>
                    <a:pt x="2076773" y="1394847"/>
                  </a:cubicBezTo>
                  <a:cubicBezTo>
                    <a:pt x="2136861" y="1434906"/>
                    <a:pt x="2105597" y="1419954"/>
                    <a:pt x="2169763" y="1441342"/>
                  </a:cubicBezTo>
                  <a:cubicBezTo>
                    <a:pt x="2216460" y="1472474"/>
                    <a:pt x="2223190" y="1479737"/>
                    <a:pt x="2278251" y="1503335"/>
                  </a:cubicBezTo>
                  <a:cubicBezTo>
                    <a:pt x="2293267" y="1509770"/>
                    <a:pt x="2308673" y="1515912"/>
                    <a:pt x="2324746" y="1518834"/>
                  </a:cubicBezTo>
                  <a:cubicBezTo>
                    <a:pt x="2365724" y="1526285"/>
                    <a:pt x="2407403" y="1529166"/>
                    <a:pt x="2448732" y="1534332"/>
                  </a:cubicBezTo>
                  <a:cubicBezTo>
                    <a:pt x="2472956" y="1544021"/>
                    <a:pt x="2563392" y="1577706"/>
                    <a:pt x="2588217" y="1596325"/>
                  </a:cubicBezTo>
                  <a:cubicBezTo>
                    <a:pt x="2592350" y="1599425"/>
                    <a:pt x="2588217" y="1606657"/>
                    <a:pt x="2588217" y="1611823"/>
                  </a:cubicBezTo>
                </a:path>
              </a:pathLst>
            </a:cu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09390" y="3198600"/>
            <a:ext cx="1847850" cy="246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24764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8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58570" y="4950231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-400463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00688" y="684944"/>
            <a:ext cx="2695575" cy="201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1479" y="268023"/>
            <a:ext cx="2284786" cy="16520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40590" y="1976822"/>
            <a:ext cx="2503406" cy="1875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7026448" y="845489"/>
            <a:ext cx="2490061" cy="3557620"/>
            <a:chOff x="6973968" y="423999"/>
            <a:chExt cx="2490061" cy="3557620"/>
          </a:xfrm>
        </p:grpSpPr>
        <p:pic>
          <p:nvPicPr>
            <p:cNvPr id="1031" name="Picture 7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73968" y="423999"/>
              <a:ext cx="2466975" cy="16918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2" name="Picture 8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73968" y="2271713"/>
              <a:ext cx="2490061" cy="17099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1034" name="Picture 10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702"/>
          <a:stretch/>
        </p:blipFill>
        <p:spPr bwMode="auto">
          <a:xfrm>
            <a:off x="9801163" y="197189"/>
            <a:ext cx="1983056" cy="2493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3010" y="3238789"/>
            <a:ext cx="2695575" cy="201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19461" y="3986508"/>
            <a:ext cx="2695575" cy="201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7192716" y="5115170"/>
            <a:ext cx="1765369" cy="1100809"/>
            <a:chOff x="7708523" y="4432088"/>
            <a:chExt cx="3124792" cy="1782732"/>
          </a:xfrm>
        </p:grpSpPr>
        <p:pic>
          <p:nvPicPr>
            <p:cNvPr id="15" name="Picture 4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08523" y="4432088"/>
              <a:ext cx="2284786" cy="165200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" name="Volný tvar 6"/>
            <p:cNvSpPr/>
            <p:nvPr/>
          </p:nvSpPr>
          <p:spPr>
            <a:xfrm>
              <a:off x="8136610" y="4602997"/>
              <a:ext cx="2696705" cy="1611823"/>
            </a:xfrm>
            <a:custGeom>
              <a:avLst/>
              <a:gdLst>
                <a:gd name="connsiteX0" fmla="*/ 2696705 w 2696705"/>
                <a:gd name="connsiteY0" fmla="*/ 1208867 h 1611823"/>
                <a:gd name="connsiteX1" fmla="*/ 2650210 w 2696705"/>
                <a:gd name="connsiteY1" fmla="*/ 1084881 h 1611823"/>
                <a:gd name="connsiteX2" fmla="*/ 2510726 w 2696705"/>
                <a:gd name="connsiteY2" fmla="*/ 1038386 h 1611823"/>
                <a:gd name="connsiteX3" fmla="*/ 2324746 w 2696705"/>
                <a:gd name="connsiteY3" fmla="*/ 991891 h 1611823"/>
                <a:gd name="connsiteX4" fmla="*/ 2262753 w 2696705"/>
                <a:gd name="connsiteY4" fmla="*/ 945396 h 1611823"/>
                <a:gd name="connsiteX5" fmla="*/ 2169763 w 2696705"/>
                <a:gd name="connsiteY5" fmla="*/ 929898 h 1611823"/>
                <a:gd name="connsiteX6" fmla="*/ 2154265 w 2696705"/>
                <a:gd name="connsiteY6" fmla="*/ 867905 h 1611823"/>
                <a:gd name="connsiteX7" fmla="*/ 2045776 w 2696705"/>
                <a:gd name="connsiteY7" fmla="*/ 821410 h 1611823"/>
                <a:gd name="connsiteX8" fmla="*/ 1968285 w 2696705"/>
                <a:gd name="connsiteY8" fmla="*/ 743918 h 1611823"/>
                <a:gd name="connsiteX9" fmla="*/ 1844298 w 2696705"/>
                <a:gd name="connsiteY9" fmla="*/ 604434 h 1611823"/>
                <a:gd name="connsiteX10" fmla="*/ 1782305 w 2696705"/>
                <a:gd name="connsiteY10" fmla="*/ 573437 h 1611823"/>
                <a:gd name="connsiteX11" fmla="*/ 1704814 w 2696705"/>
                <a:gd name="connsiteY11" fmla="*/ 480447 h 1611823"/>
                <a:gd name="connsiteX12" fmla="*/ 1689315 w 2696705"/>
                <a:gd name="connsiteY12" fmla="*/ 433952 h 1611823"/>
                <a:gd name="connsiteX13" fmla="*/ 1658319 w 2696705"/>
                <a:gd name="connsiteY13" fmla="*/ 232474 h 1611823"/>
                <a:gd name="connsiteX14" fmla="*/ 1642821 w 2696705"/>
                <a:gd name="connsiteY14" fmla="*/ 123986 h 1611823"/>
                <a:gd name="connsiteX15" fmla="*/ 1596326 w 2696705"/>
                <a:gd name="connsiteY15" fmla="*/ 30996 h 1611823"/>
                <a:gd name="connsiteX16" fmla="*/ 1534332 w 2696705"/>
                <a:gd name="connsiteY16" fmla="*/ 15498 h 1611823"/>
                <a:gd name="connsiteX17" fmla="*/ 1487837 w 2696705"/>
                <a:gd name="connsiteY17" fmla="*/ 0 h 1611823"/>
                <a:gd name="connsiteX18" fmla="*/ 1270861 w 2696705"/>
                <a:gd name="connsiteY18" fmla="*/ 30996 h 1611823"/>
                <a:gd name="connsiteX19" fmla="*/ 1255363 w 2696705"/>
                <a:gd name="connsiteY19" fmla="*/ 77491 h 1611823"/>
                <a:gd name="connsiteX20" fmla="*/ 1270861 w 2696705"/>
                <a:gd name="connsiteY20" fmla="*/ 154983 h 1611823"/>
                <a:gd name="connsiteX21" fmla="*/ 1348353 w 2696705"/>
                <a:gd name="connsiteY21" fmla="*/ 263471 h 1611823"/>
                <a:gd name="connsiteX22" fmla="*/ 1394848 w 2696705"/>
                <a:gd name="connsiteY22" fmla="*/ 278969 h 1611823"/>
                <a:gd name="connsiteX23" fmla="*/ 1441343 w 2696705"/>
                <a:gd name="connsiteY23" fmla="*/ 325464 h 1611823"/>
                <a:gd name="connsiteX24" fmla="*/ 1487837 w 2696705"/>
                <a:gd name="connsiteY24" fmla="*/ 356461 h 1611823"/>
                <a:gd name="connsiteX25" fmla="*/ 1472339 w 2696705"/>
                <a:gd name="connsiteY25" fmla="*/ 433952 h 1611823"/>
                <a:gd name="connsiteX26" fmla="*/ 1425844 w 2696705"/>
                <a:gd name="connsiteY26" fmla="*/ 402956 h 1611823"/>
                <a:gd name="connsiteX27" fmla="*/ 1379349 w 2696705"/>
                <a:gd name="connsiteY27" fmla="*/ 387457 h 1611823"/>
                <a:gd name="connsiteX28" fmla="*/ 1348353 w 2696705"/>
                <a:gd name="connsiteY28" fmla="*/ 340962 h 1611823"/>
                <a:gd name="connsiteX29" fmla="*/ 1224366 w 2696705"/>
                <a:gd name="connsiteY29" fmla="*/ 278969 h 1611823"/>
                <a:gd name="connsiteX30" fmla="*/ 1069383 w 2696705"/>
                <a:gd name="connsiteY30" fmla="*/ 263471 h 1611823"/>
                <a:gd name="connsiteX31" fmla="*/ 991892 w 2696705"/>
                <a:gd name="connsiteY31" fmla="*/ 216976 h 1611823"/>
                <a:gd name="connsiteX32" fmla="*/ 929898 w 2696705"/>
                <a:gd name="connsiteY32" fmla="*/ 185979 h 1611823"/>
                <a:gd name="connsiteX33" fmla="*/ 867905 w 2696705"/>
                <a:gd name="connsiteY33" fmla="*/ 139484 h 1611823"/>
                <a:gd name="connsiteX34" fmla="*/ 774915 w 2696705"/>
                <a:gd name="connsiteY34" fmla="*/ 108488 h 1611823"/>
                <a:gd name="connsiteX35" fmla="*/ 728421 w 2696705"/>
                <a:gd name="connsiteY35" fmla="*/ 92989 h 1611823"/>
                <a:gd name="connsiteX36" fmla="*/ 681926 w 2696705"/>
                <a:gd name="connsiteY36" fmla="*/ 77491 h 1611823"/>
                <a:gd name="connsiteX37" fmla="*/ 542441 w 2696705"/>
                <a:gd name="connsiteY37" fmla="*/ 108488 h 1611823"/>
                <a:gd name="connsiteX38" fmla="*/ 449451 w 2696705"/>
                <a:gd name="connsiteY38" fmla="*/ 185979 h 1611823"/>
                <a:gd name="connsiteX39" fmla="*/ 464949 w 2696705"/>
                <a:gd name="connsiteY39" fmla="*/ 371959 h 1611823"/>
                <a:gd name="connsiteX40" fmla="*/ 526943 w 2696705"/>
                <a:gd name="connsiteY40" fmla="*/ 402956 h 1611823"/>
                <a:gd name="connsiteX41" fmla="*/ 604434 w 2696705"/>
                <a:gd name="connsiteY41" fmla="*/ 433952 h 1611823"/>
                <a:gd name="connsiteX42" fmla="*/ 728421 w 2696705"/>
                <a:gd name="connsiteY42" fmla="*/ 495945 h 1611823"/>
                <a:gd name="connsiteX43" fmla="*/ 867905 w 2696705"/>
                <a:gd name="connsiteY43" fmla="*/ 542440 h 1611823"/>
                <a:gd name="connsiteX44" fmla="*/ 960895 w 2696705"/>
                <a:gd name="connsiteY44" fmla="*/ 573437 h 1611823"/>
                <a:gd name="connsiteX45" fmla="*/ 1565329 w 2696705"/>
                <a:gd name="connsiteY45" fmla="*/ 619932 h 1611823"/>
                <a:gd name="connsiteX46" fmla="*/ 1518834 w 2696705"/>
                <a:gd name="connsiteY46" fmla="*/ 635430 h 1611823"/>
                <a:gd name="connsiteX47" fmla="*/ 991892 w 2696705"/>
                <a:gd name="connsiteY47" fmla="*/ 635430 h 1611823"/>
                <a:gd name="connsiteX48" fmla="*/ 929898 w 2696705"/>
                <a:gd name="connsiteY48" fmla="*/ 619932 h 1611823"/>
                <a:gd name="connsiteX49" fmla="*/ 821410 w 2696705"/>
                <a:gd name="connsiteY49" fmla="*/ 588935 h 1611823"/>
                <a:gd name="connsiteX50" fmla="*/ 728421 w 2696705"/>
                <a:gd name="connsiteY50" fmla="*/ 526942 h 1611823"/>
                <a:gd name="connsiteX51" fmla="*/ 681926 w 2696705"/>
                <a:gd name="connsiteY51" fmla="*/ 495945 h 1611823"/>
                <a:gd name="connsiteX52" fmla="*/ 464949 w 2696705"/>
                <a:gd name="connsiteY52" fmla="*/ 511444 h 1611823"/>
                <a:gd name="connsiteX53" fmla="*/ 387458 w 2696705"/>
                <a:gd name="connsiteY53" fmla="*/ 526942 h 1611823"/>
                <a:gd name="connsiteX54" fmla="*/ 356461 w 2696705"/>
                <a:gd name="connsiteY54" fmla="*/ 588935 h 1611823"/>
                <a:gd name="connsiteX55" fmla="*/ 340963 w 2696705"/>
                <a:gd name="connsiteY55" fmla="*/ 650928 h 1611823"/>
                <a:gd name="connsiteX56" fmla="*/ 325465 w 2696705"/>
                <a:gd name="connsiteY56" fmla="*/ 697423 h 1611823"/>
                <a:gd name="connsiteX57" fmla="*/ 387458 w 2696705"/>
                <a:gd name="connsiteY57" fmla="*/ 821410 h 1611823"/>
                <a:gd name="connsiteX58" fmla="*/ 449451 w 2696705"/>
                <a:gd name="connsiteY58" fmla="*/ 836908 h 1611823"/>
                <a:gd name="connsiteX59" fmla="*/ 604434 w 2696705"/>
                <a:gd name="connsiteY59" fmla="*/ 929898 h 1611823"/>
                <a:gd name="connsiteX60" fmla="*/ 743919 w 2696705"/>
                <a:gd name="connsiteY60" fmla="*/ 945396 h 1611823"/>
                <a:gd name="connsiteX61" fmla="*/ 867905 w 2696705"/>
                <a:gd name="connsiteY61" fmla="*/ 991891 h 1611823"/>
                <a:gd name="connsiteX62" fmla="*/ 712922 w 2696705"/>
                <a:gd name="connsiteY62" fmla="*/ 976393 h 1611823"/>
                <a:gd name="connsiteX63" fmla="*/ 666427 w 2696705"/>
                <a:gd name="connsiteY63" fmla="*/ 960895 h 1611823"/>
                <a:gd name="connsiteX64" fmla="*/ 464949 w 2696705"/>
                <a:gd name="connsiteY64" fmla="*/ 929898 h 1611823"/>
                <a:gd name="connsiteX65" fmla="*/ 232475 w 2696705"/>
                <a:gd name="connsiteY65" fmla="*/ 945396 h 1611823"/>
                <a:gd name="connsiteX66" fmla="*/ 139485 w 2696705"/>
                <a:gd name="connsiteY66" fmla="*/ 1007389 h 1611823"/>
                <a:gd name="connsiteX67" fmla="*/ 92990 w 2696705"/>
                <a:gd name="connsiteY67" fmla="*/ 1038386 h 1611823"/>
                <a:gd name="connsiteX68" fmla="*/ 61993 w 2696705"/>
                <a:gd name="connsiteY68" fmla="*/ 1084881 h 1611823"/>
                <a:gd name="connsiteX69" fmla="*/ 46495 w 2696705"/>
                <a:gd name="connsiteY69" fmla="*/ 1131376 h 1611823"/>
                <a:gd name="connsiteX70" fmla="*/ 0 w 2696705"/>
                <a:gd name="connsiteY70" fmla="*/ 1177871 h 1611823"/>
                <a:gd name="connsiteX71" fmla="*/ 30997 w 2696705"/>
                <a:gd name="connsiteY71" fmla="*/ 1348352 h 1611823"/>
                <a:gd name="connsiteX72" fmla="*/ 185980 w 2696705"/>
                <a:gd name="connsiteY72" fmla="*/ 1394847 h 1611823"/>
                <a:gd name="connsiteX73" fmla="*/ 247973 w 2696705"/>
                <a:gd name="connsiteY73" fmla="*/ 1379349 h 1611823"/>
                <a:gd name="connsiteX74" fmla="*/ 278970 w 2696705"/>
                <a:gd name="connsiteY74" fmla="*/ 1332854 h 1611823"/>
                <a:gd name="connsiteX75" fmla="*/ 418454 w 2696705"/>
                <a:gd name="connsiteY75" fmla="*/ 1286359 h 1611823"/>
                <a:gd name="connsiteX76" fmla="*/ 480448 w 2696705"/>
                <a:gd name="connsiteY76" fmla="*/ 1255362 h 1611823"/>
                <a:gd name="connsiteX77" fmla="*/ 588936 w 2696705"/>
                <a:gd name="connsiteY77" fmla="*/ 1224366 h 1611823"/>
                <a:gd name="connsiteX78" fmla="*/ 774915 w 2696705"/>
                <a:gd name="connsiteY78" fmla="*/ 1208867 h 1611823"/>
                <a:gd name="connsiteX79" fmla="*/ 1007390 w 2696705"/>
                <a:gd name="connsiteY79" fmla="*/ 1177871 h 1611823"/>
                <a:gd name="connsiteX80" fmla="*/ 960895 w 2696705"/>
                <a:gd name="connsiteY80" fmla="*/ 1239864 h 1611823"/>
                <a:gd name="connsiteX81" fmla="*/ 914400 w 2696705"/>
                <a:gd name="connsiteY81" fmla="*/ 1270861 h 1611823"/>
                <a:gd name="connsiteX82" fmla="*/ 805912 w 2696705"/>
                <a:gd name="connsiteY82" fmla="*/ 1348352 h 1611823"/>
                <a:gd name="connsiteX83" fmla="*/ 712922 w 2696705"/>
                <a:gd name="connsiteY83" fmla="*/ 1379349 h 1611823"/>
                <a:gd name="connsiteX84" fmla="*/ 650929 w 2696705"/>
                <a:gd name="connsiteY84" fmla="*/ 1363850 h 1611823"/>
                <a:gd name="connsiteX85" fmla="*/ 418454 w 2696705"/>
                <a:gd name="connsiteY85" fmla="*/ 1394847 h 1611823"/>
                <a:gd name="connsiteX86" fmla="*/ 371959 w 2696705"/>
                <a:gd name="connsiteY86" fmla="*/ 1425844 h 1611823"/>
                <a:gd name="connsiteX87" fmla="*/ 294468 w 2696705"/>
                <a:gd name="connsiteY87" fmla="*/ 1456840 h 1611823"/>
                <a:gd name="connsiteX88" fmla="*/ 263471 w 2696705"/>
                <a:gd name="connsiteY88" fmla="*/ 1503335 h 1611823"/>
                <a:gd name="connsiteX89" fmla="*/ 278970 w 2696705"/>
                <a:gd name="connsiteY89" fmla="*/ 1565328 h 1611823"/>
                <a:gd name="connsiteX90" fmla="*/ 635431 w 2696705"/>
                <a:gd name="connsiteY90" fmla="*/ 1549830 h 1611823"/>
                <a:gd name="connsiteX91" fmla="*/ 743919 w 2696705"/>
                <a:gd name="connsiteY91" fmla="*/ 1503335 h 1611823"/>
                <a:gd name="connsiteX92" fmla="*/ 790414 w 2696705"/>
                <a:gd name="connsiteY92" fmla="*/ 1472339 h 1611823"/>
                <a:gd name="connsiteX93" fmla="*/ 852407 w 2696705"/>
                <a:gd name="connsiteY93" fmla="*/ 1456840 h 1611823"/>
                <a:gd name="connsiteX94" fmla="*/ 960895 w 2696705"/>
                <a:gd name="connsiteY94" fmla="*/ 1379349 h 1611823"/>
                <a:gd name="connsiteX95" fmla="*/ 1022888 w 2696705"/>
                <a:gd name="connsiteY95" fmla="*/ 1332854 h 1611823"/>
                <a:gd name="connsiteX96" fmla="*/ 1069383 w 2696705"/>
                <a:gd name="connsiteY96" fmla="*/ 1317356 h 1611823"/>
                <a:gd name="connsiteX97" fmla="*/ 1487837 w 2696705"/>
                <a:gd name="connsiteY97" fmla="*/ 1332854 h 1611823"/>
                <a:gd name="connsiteX98" fmla="*/ 1596326 w 2696705"/>
                <a:gd name="connsiteY98" fmla="*/ 1348352 h 1611823"/>
                <a:gd name="connsiteX99" fmla="*/ 1952787 w 2696705"/>
                <a:gd name="connsiteY99" fmla="*/ 1363850 h 1611823"/>
                <a:gd name="connsiteX100" fmla="*/ 2076773 w 2696705"/>
                <a:gd name="connsiteY100" fmla="*/ 1394847 h 1611823"/>
                <a:gd name="connsiteX101" fmla="*/ 2169763 w 2696705"/>
                <a:gd name="connsiteY101" fmla="*/ 1441342 h 1611823"/>
                <a:gd name="connsiteX102" fmla="*/ 2278251 w 2696705"/>
                <a:gd name="connsiteY102" fmla="*/ 1503335 h 1611823"/>
                <a:gd name="connsiteX103" fmla="*/ 2324746 w 2696705"/>
                <a:gd name="connsiteY103" fmla="*/ 1518834 h 1611823"/>
                <a:gd name="connsiteX104" fmla="*/ 2448732 w 2696705"/>
                <a:gd name="connsiteY104" fmla="*/ 1534332 h 1611823"/>
                <a:gd name="connsiteX105" fmla="*/ 2588217 w 2696705"/>
                <a:gd name="connsiteY105" fmla="*/ 1596325 h 1611823"/>
                <a:gd name="connsiteX106" fmla="*/ 2588217 w 2696705"/>
                <a:gd name="connsiteY106" fmla="*/ 1611823 h 1611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</a:cxnLst>
              <a:rect l="l" t="t" r="r" b="b"/>
              <a:pathLst>
                <a:path w="2696705" h="1611823">
                  <a:moveTo>
                    <a:pt x="2696705" y="1208867"/>
                  </a:moveTo>
                  <a:cubicBezTo>
                    <a:pt x="2689379" y="1172234"/>
                    <a:pt x="2687458" y="1111487"/>
                    <a:pt x="2650210" y="1084881"/>
                  </a:cubicBezTo>
                  <a:cubicBezTo>
                    <a:pt x="2612702" y="1058090"/>
                    <a:pt x="2553954" y="1051354"/>
                    <a:pt x="2510726" y="1038386"/>
                  </a:cubicBezTo>
                  <a:cubicBezTo>
                    <a:pt x="2357222" y="992335"/>
                    <a:pt x="2479493" y="1017682"/>
                    <a:pt x="2324746" y="991891"/>
                  </a:cubicBezTo>
                  <a:cubicBezTo>
                    <a:pt x="2304082" y="976393"/>
                    <a:pt x="2286736" y="954989"/>
                    <a:pt x="2262753" y="945396"/>
                  </a:cubicBezTo>
                  <a:cubicBezTo>
                    <a:pt x="2233576" y="933725"/>
                    <a:pt x="2195334" y="948163"/>
                    <a:pt x="2169763" y="929898"/>
                  </a:cubicBezTo>
                  <a:cubicBezTo>
                    <a:pt x="2152430" y="917518"/>
                    <a:pt x="2166080" y="885628"/>
                    <a:pt x="2154265" y="867905"/>
                  </a:cubicBezTo>
                  <a:cubicBezTo>
                    <a:pt x="2132858" y="835795"/>
                    <a:pt x="2076883" y="829187"/>
                    <a:pt x="2045776" y="821410"/>
                  </a:cubicBezTo>
                  <a:cubicBezTo>
                    <a:pt x="1963123" y="697428"/>
                    <a:pt x="2071603" y="847236"/>
                    <a:pt x="1968285" y="743918"/>
                  </a:cubicBezTo>
                  <a:cubicBezTo>
                    <a:pt x="1902769" y="678402"/>
                    <a:pt x="1974470" y="669521"/>
                    <a:pt x="1844298" y="604434"/>
                  </a:cubicBezTo>
                  <a:cubicBezTo>
                    <a:pt x="1823634" y="594102"/>
                    <a:pt x="1801105" y="586866"/>
                    <a:pt x="1782305" y="573437"/>
                  </a:cubicBezTo>
                  <a:cubicBezTo>
                    <a:pt x="1755644" y="554393"/>
                    <a:pt x="1719919" y="510657"/>
                    <a:pt x="1704814" y="480447"/>
                  </a:cubicBezTo>
                  <a:cubicBezTo>
                    <a:pt x="1697508" y="465835"/>
                    <a:pt x="1694481" y="449450"/>
                    <a:pt x="1689315" y="433952"/>
                  </a:cubicBezTo>
                  <a:cubicBezTo>
                    <a:pt x="1644376" y="119373"/>
                    <a:pt x="1701326" y="512023"/>
                    <a:pt x="1658319" y="232474"/>
                  </a:cubicBezTo>
                  <a:cubicBezTo>
                    <a:pt x="1652764" y="196369"/>
                    <a:pt x="1649985" y="159806"/>
                    <a:pt x="1642821" y="123986"/>
                  </a:cubicBezTo>
                  <a:cubicBezTo>
                    <a:pt x="1638061" y="100186"/>
                    <a:pt x="1617424" y="45061"/>
                    <a:pt x="1596326" y="30996"/>
                  </a:cubicBezTo>
                  <a:cubicBezTo>
                    <a:pt x="1578603" y="19181"/>
                    <a:pt x="1554813" y="21350"/>
                    <a:pt x="1534332" y="15498"/>
                  </a:cubicBezTo>
                  <a:cubicBezTo>
                    <a:pt x="1518624" y="11010"/>
                    <a:pt x="1503335" y="5166"/>
                    <a:pt x="1487837" y="0"/>
                  </a:cubicBezTo>
                  <a:cubicBezTo>
                    <a:pt x="1415512" y="10332"/>
                    <a:pt x="1340171" y="7893"/>
                    <a:pt x="1270861" y="30996"/>
                  </a:cubicBezTo>
                  <a:cubicBezTo>
                    <a:pt x="1255363" y="36162"/>
                    <a:pt x="1255363" y="61154"/>
                    <a:pt x="1255363" y="77491"/>
                  </a:cubicBezTo>
                  <a:cubicBezTo>
                    <a:pt x="1255363" y="103833"/>
                    <a:pt x="1261612" y="130318"/>
                    <a:pt x="1270861" y="154983"/>
                  </a:cubicBezTo>
                  <a:cubicBezTo>
                    <a:pt x="1276001" y="168689"/>
                    <a:pt x="1346409" y="261851"/>
                    <a:pt x="1348353" y="263471"/>
                  </a:cubicBezTo>
                  <a:cubicBezTo>
                    <a:pt x="1360903" y="273929"/>
                    <a:pt x="1379350" y="273803"/>
                    <a:pt x="1394848" y="278969"/>
                  </a:cubicBezTo>
                  <a:cubicBezTo>
                    <a:pt x="1410346" y="294467"/>
                    <a:pt x="1424505" y="311432"/>
                    <a:pt x="1441343" y="325464"/>
                  </a:cubicBezTo>
                  <a:cubicBezTo>
                    <a:pt x="1455652" y="337388"/>
                    <a:pt x="1482720" y="338551"/>
                    <a:pt x="1487837" y="356461"/>
                  </a:cubicBezTo>
                  <a:cubicBezTo>
                    <a:pt x="1495074" y="381789"/>
                    <a:pt x="1477505" y="408122"/>
                    <a:pt x="1472339" y="433952"/>
                  </a:cubicBezTo>
                  <a:cubicBezTo>
                    <a:pt x="1456841" y="423620"/>
                    <a:pt x="1442504" y="411286"/>
                    <a:pt x="1425844" y="402956"/>
                  </a:cubicBezTo>
                  <a:cubicBezTo>
                    <a:pt x="1411232" y="395650"/>
                    <a:pt x="1392106" y="397663"/>
                    <a:pt x="1379349" y="387457"/>
                  </a:cubicBezTo>
                  <a:cubicBezTo>
                    <a:pt x="1364804" y="375821"/>
                    <a:pt x="1361524" y="354133"/>
                    <a:pt x="1348353" y="340962"/>
                  </a:cubicBezTo>
                  <a:cubicBezTo>
                    <a:pt x="1323595" y="316204"/>
                    <a:pt x="1252112" y="284518"/>
                    <a:pt x="1224366" y="278969"/>
                  </a:cubicBezTo>
                  <a:cubicBezTo>
                    <a:pt x="1173456" y="268787"/>
                    <a:pt x="1121044" y="268637"/>
                    <a:pt x="1069383" y="263471"/>
                  </a:cubicBezTo>
                  <a:cubicBezTo>
                    <a:pt x="1043553" y="247973"/>
                    <a:pt x="1018224" y="231605"/>
                    <a:pt x="991892" y="216976"/>
                  </a:cubicBezTo>
                  <a:cubicBezTo>
                    <a:pt x="971696" y="205756"/>
                    <a:pt x="949490" y="198224"/>
                    <a:pt x="929898" y="185979"/>
                  </a:cubicBezTo>
                  <a:cubicBezTo>
                    <a:pt x="907994" y="172289"/>
                    <a:pt x="891009" y="151036"/>
                    <a:pt x="867905" y="139484"/>
                  </a:cubicBezTo>
                  <a:cubicBezTo>
                    <a:pt x="838681" y="124872"/>
                    <a:pt x="805912" y="118820"/>
                    <a:pt x="774915" y="108488"/>
                  </a:cubicBezTo>
                  <a:lnTo>
                    <a:pt x="728421" y="92989"/>
                  </a:lnTo>
                  <a:lnTo>
                    <a:pt x="681926" y="77491"/>
                  </a:lnTo>
                  <a:cubicBezTo>
                    <a:pt x="635431" y="87823"/>
                    <a:pt x="587626" y="93426"/>
                    <a:pt x="542441" y="108488"/>
                  </a:cubicBezTo>
                  <a:cubicBezTo>
                    <a:pt x="510074" y="119277"/>
                    <a:pt x="471033" y="164397"/>
                    <a:pt x="449451" y="185979"/>
                  </a:cubicBezTo>
                  <a:cubicBezTo>
                    <a:pt x="454617" y="247972"/>
                    <a:pt x="444026" y="313375"/>
                    <a:pt x="464949" y="371959"/>
                  </a:cubicBezTo>
                  <a:cubicBezTo>
                    <a:pt x="472720" y="393717"/>
                    <a:pt x="505830" y="393573"/>
                    <a:pt x="526943" y="402956"/>
                  </a:cubicBezTo>
                  <a:cubicBezTo>
                    <a:pt x="552365" y="414255"/>
                    <a:pt x="579174" y="422294"/>
                    <a:pt x="604434" y="433952"/>
                  </a:cubicBezTo>
                  <a:cubicBezTo>
                    <a:pt x="646388" y="453315"/>
                    <a:pt x="685694" y="478352"/>
                    <a:pt x="728421" y="495945"/>
                  </a:cubicBezTo>
                  <a:cubicBezTo>
                    <a:pt x="773739" y="514605"/>
                    <a:pt x="821410" y="526942"/>
                    <a:pt x="867905" y="542440"/>
                  </a:cubicBezTo>
                  <a:cubicBezTo>
                    <a:pt x="898902" y="552772"/>
                    <a:pt x="928474" y="569384"/>
                    <a:pt x="960895" y="573437"/>
                  </a:cubicBezTo>
                  <a:cubicBezTo>
                    <a:pt x="1326882" y="619186"/>
                    <a:pt x="1125646" y="600816"/>
                    <a:pt x="1565329" y="619932"/>
                  </a:cubicBezTo>
                  <a:cubicBezTo>
                    <a:pt x="1549831" y="625098"/>
                    <a:pt x="1535027" y="633271"/>
                    <a:pt x="1518834" y="635430"/>
                  </a:cubicBezTo>
                  <a:cubicBezTo>
                    <a:pt x="1303194" y="664181"/>
                    <a:pt x="1241886" y="646793"/>
                    <a:pt x="991892" y="635430"/>
                  </a:cubicBezTo>
                  <a:cubicBezTo>
                    <a:pt x="971227" y="630264"/>
                    <a:pt x="950379" y="625784"/>
                    <a:pt x="929898" y="619932"/>
                  </a:cubicBezTo>
                  <a:cubicBezTo>
                    <a:pt x="774218" y="575453"/>
                    <a:pt x="1015270" y="637402"/>
                    <a:pt x="821410" y="588935"/>
                  </a:cubicBezTo>
                  <a:lnTo>
                    <a:pt x="728421" y="526942"/>
                  </a:lnTo>
                  <a:lnTo>
                    <a:pt x="681926" y="495945"/>
                  </a:lnTo>
                  <a:cubicBezTo>
                    <a:pt x="609600" y="501111"/>
                    <a:pt x="537061" y="503853"/>
                    <a:pt x="464949" y="511444"/>
                  </a:cubicBezTo>
                  <a:cubicBezTo>
                    <a:pt x="438752" y="514202"/>
                    <a:pt x="408893" y="511631"/>
                    <a:pt x="387458" y="526942"/>
                  </a:cubicBezTo>
                  <a:cubicBezTo>
                    <a:pt x="368658" y="540371"/>
                    <a:pt x="366793" y="568271"/>
                    <a:pt x="356461" y="588935"/>
                  </a:cubicBezTo>
                  <a:cubicBezTo>
                    <a:pt x="351295" y="609599"/>
                    <a:pt x="346815" y="630447"/>
                    <a:pt x="340963" y="650928"/>
                  </a:cubicBezTo>
                  <a:cubicBezTo>
                    <a:pt x="336475" y="666636"/>
                    <a:pt x="325465" y="681086"/>
                    <a:pt x="325465" y="697423"/>
                  </a:cubicBezTo>
                  <a:cubicBezTo>
                    <a:pt x="325465" y="751552"/>
                    <a:pt x="338808" y="793610"/>
                    <a:pt x="387458" y="821410"/>
                  </a:cubicBezTo>
                  <a:cubicBezTo>
                    <a:pt x="405952" y="831978"/>
                    <a:pt x="428787" y="831742"/>
                    <a:pt x="449451" y="836908"/>
                  </a:cubicBezTo>
                  <a:cubicBezTo>
                    <a:pt x="466736" y="848431"/>
                    <a:pt x="567993" y="921489"/>
                    <a:pt x="604434" y="929898"/>
                  </a:cubicBezTo>
                  <a:cubicBezTo>
                    <a:pt x="650017" y="940417"/>
                    <a:pt x="697424" y="940230"/>
                    <a:pt x="743919" y="945396"/>
                  </a:cubicBezTo>
                  <a:cubicBezTo>
                    <a:pt x="755595" y="949288"/>
                    <a:pt x="879484" y="989575"/>
                    <a:pt x="867905" y="991891"/>
                  </a:cubicBezTo>
                  <a:cubicBezTo>
                    <a:pt x="816995" y="1002073"/>
                    <a:pt x="764583" y="981559"/>
                    <a:pt x="712922" y="976393"/>
                  </a:cubicBezTo>
                  <a:cubicBezTo>
                    <a:pt x="697424" y="971227"/>
                    <a:pt x="682375" y="964439"/>
                    <a:pt x="666427" y="960895"/>
                  </a:cubicBezTo>
                  <a:cubicBezTo>
                    <a:pt x="627707" y="952290"/>
                    <a:pt x="499571" y="934844"/>
                    <a:pt x="464949" y="929898"/>
                  </a:cubicBezTo>
                  <a:cubicBezTo>
                    <a:pt x="387458" y="935064"/>
                    <a:pt x="308026" y="927408"/>
                    <a:pt x="232475" y="945396"/>
                  </a:cubicBezTo>
                  <a:cubicBezTo>
                    <a:pt x="196235" y="954025"/>
                    <a:pt x="170482" y="986725"/>
                    <a:pt x="139485" y="1007389"/>
                  </a:cubicBezTo>
                  <a:lnTo>
                    <a:pt x="92990" y="1038386"/>
                  </a:lnTo>
                  <a:cubicBezTo>
                    <a:pt x="82658" y="1053884"/>
                    <a:pt x="70323" y="1068221"/>
                    <a:pt x="61993" y="1084881"/>
                  </a:cubicBezTo>
                  <a:cubicBezTo>
                    <a:pt x="54687" y="1099493"/>
                    <a:pt x="55557" y="1117783"/>
                    <a:pt x="46495" y="1131376"/>
                  </a:cubicBezTo>
                  <a:cubicBezTo>
                    <a:pt x="34337" y="1149613"/>
                    <a:pt x="15498" y="1162373"/>
                    <a:pt x="0" y="1177871"/>
                  </a:cubicBezTo>
                  <a:cubicBezTo>
                    <a:pt x="10332" y="1234698"/>
                    <a:pt x="726" y="1299161"/>
                    <a:pt x="30997" y="1348352"/>
                  </a:cubicBezTo>
                  <a:cubicBezTo>
                    <a:pt x="37858" y="1359501"/>
                    <a:pt x="161611" y="1388755"/>
                    <a:pt x="185980" y="1394847"/>
                  </a:cubicBezTo>
                  <a:cubicBezTo>
                    <a:pt x="206644" y="1389681"/>
                    <a:pt x="230250" y="1391164"/>
                    <a:pt x="247973" y="1379349"/>
                  </a:cubicBezTo>
                  <a:cubicBezTo>
                    <a:pt x="263471" y="1369017"/>
                    <a:pt x="262618" y="1341773"/>
                    <a:pt x="278970" y="1332854"/>
                  </a:cubicBezTo>
                  <a:cubicBezTo>
                    <a:pt x="321995" y="1309386"/>
                    <a:pt x="374618" y="1308277"/>
                    <a:pt x="418454" y="1286359"/>
                  </a:cubicBezTo>
                  <a:cubicBezTo>
                    <a:pt x="439119" y="1276027"/>
                    <a:pt x="459212" y="1264463"/>
                    <a:pt x="480448" y="1255362"/>
                  </a:cubicBezTo>
                  <a:cubicBezTo>
                    <a:pt x="501640" y="1246280"/>
                    <a:pt x="570432" y="1226679"/>
                    <a:pt x="588936" y="1224366"/>
                  </a:cubicBezTo>
                  <a:cubicBezTo>
                    <a:pt x="650664" y="1216650"/>
                    <a:pt x="712922" y="1214033"/>
                    <a:pt x="774915" y="1208867"/>
                  </a:cubicBezTo>
                  <a:cubicBezTo>
                    <a:pt x="826009" y="1198648"/>
                    <a:pt x="978564" y="1165517"/>
                    <a:pt x="1007390" y="1177871"/>
                  </a:cubicBezTo>
                  <a:cubicBezTo>
                    <a:pt x="1031132" y="1188046"/>
                    <a:pt x="979160" y="1221599"/>
                    <a:pt x="960895" y="1239864"/>
                  </a:cubicBezTo>
                  <a:cubicBezTo>
                    <a:pt x="947724" y="1253035"/>
                    <a:pt x="929557" y="1260034"/>
                    <a:pt x="914400" y="1270861"/>
                  </a:cubicBezTo>
                  <a:cubicBezTo>
                    <a:pt x="904967" y="1277599"/>
                    <a:pt x="825253" y="1339756"/>
                    <a:pt x="805912" y="1348352"/>
                  </a:cubicBezTo>
                  <a:cubicBezTo>
                    <a:pt x="776055" y="1361622"/>
                    <a:pt x="712922" y="1379349"/>
                    <a:pt x="712922" y="1379349"/>
                  </a:cubicBezTo>
                  <a:cubicBezTo>
                    <a:pt x="692258" y="1374183"/>
                    <a:pt x="672229" y="1363850"/>
                    <a:pt x="650929" y="1363850"/>
                  </a:cubicBezTo>
                  <a:cubicBezTo>
                    <a:pt x="560338" y="1363850"/>
                    <a:pt x="500887" y="1378361"/>
                    <a:pt x="418454" y="1394847"/>
                  </a:cubicBezTo>
                  <a:cubicBezTo>
                    <a:pt x="402956" y="1405179"/>
                    <a:pt x="388619" y="1417514"/>
                    <a:pt x="371959" y="1425844"/>
                  </a:cubicBezTo>
                  <a:cubicBezTo>
                    <a:pt x="347076" y="1438286"/>
                    <a:pt x="317106" y="1440670"/>
                    <a:pt x="294468" y="1456840"/>
                  </a:cubicBezTo>
                  <a:cubicBezTo>
                    <a:pt x="279311" y="1467667"/>
                    <a:pt x="273803" y="1487837"/>
                    <a:pt x="263471" y="1503335"/>
                  </a:cubicBezTo>
                  <a:cubicBezTo>
                    <a:pt x="268637" y="1523999"/>
                    <a:pt x="257834" y="1562686"/>
                    <a:pt x="278970" y="1565328"/>
                  </a:cubicBezTo>
                  <a:cubicBezTo>
                    <a:pt x="396984" y="1580080"/>
                    <a:pt x="516849" y="1558952"/>
                    <a:pt x="635431" y="1549830"/>
                  </a:cubicBezTo>
                  <a:cubicBezTo>
                    <a:pt x="660548" y="1547898"/>
                    <a:pt x="728544" y="1512121"/>
                    <a:pt x="743919" y="1503335"/>
                  </a:cubicBezTo>
                  <a:cubicBezTo>
                    <a:pt x="760091" y="1494094"/>
                    <a:pt x="773294" y="1479676"/>
                    <a:pt x="790414" y="1472339"/>
                  </a:cubicBezTo>
                  <a:cubicBezTo>
                    <a:pt x="809992" y="1463948"/>
                    <a:pt x="831743" y="1462006"/>
                    <a:pt x="852407" y="1456840"/>
                  </a:cubicBezTo>
                  <a:cubicBezTo>
                    <a:pt x="1055010" y="1304887"/>
                    <a:pt x="802258" y="1492660"/>
                    <a:pt x="960895" y="1379349"/>
                  </a:cubicBezTo>
                  <a:cubicBezTo>
                    <a:pt x="981914" y="1364335"/>
                    <a:pt x="1000461" y="1345669"/>
                    <a:pt x="1022888" y="1332854"/>
                  </a:cubicBezTo>
                  <a:cubicBezTo>
                    <a:pt x="1037072" y="1324749"/>
                    <a:pt x="1053885" y="1322522"/>
                    <a:pt x="1069383" y="1317356"/>
                  </a:cubicBezTo>
                  <a:cubicBezTo>
                    <a:pt x="1208868" y="1322522"/>
                    <a:pt x="1348498" y="1324658"/>
                    <a:pt x="1487837" y="1332854"/>
                  </a:cubicBezTo>
                  <a:cubicBezTo>
                    <a:pt x="1524304" y="1334999"/>
                    <a:pt x="1559877" y="1345922"/>
                    <a:pt x="1596326" y="1348352"/>
                  </a:cubicBezTo>
                  <a:cubicBezTo>
                    <a:pt x="1714995" y="1356263"/>
                    <a:pt x="1833967" y="1358684"/>
                    <a:pt x="1952787" y="1363850"/>
                  </a:cubicBezTo>
                  <a:cubicBezTo>
                    <a:pt x="1994116" y="1374182"/>
                    <a:pt x="2041327" y="1371216"/>
                    <a:pt x="2076773" y="1394847"/>
                  </a:cubicBezTo>
                  <a:cubicBezTo>
                    <a:pt x="2136861" y="1434906"/>
                    <a:pt x="2105597" y="1419954"/>
                    <a:pt x="2169763" y="1441342"/>
                  </a:cubicBezTo>
                  <a:cubicBezTo>
                    <a:pt x="2216460" y="1472474"/>
                    <a:pt x="2223190" y="1479737"/>
                    <a:pt x="2278251" y="1503335"/>
                  </a:cubicBezTo>
                  <a:cubicBezTo>
                    <a:pt x="2293267" y="1509770"/>
                    <a:pt x="2308673" y="1515912"/>
                    <a:pt x="2324746" y="1518834"/>
                  </a:cubicBezTo>
                  <a:cubicBezTo>
                    <a:pt x="2365724" y="1526285"/>
                    <a:pt x="2407403" y="1529166"/>
                    <a:pt x="2448732" y="1534332"/>
                  </a:cubicBezTo>
                  <a:cubicBezTo>
                    <a:pt x="2472956" y="1544021"/>
                    <a:pt x="2563392" y="1577706"/>
                    <a:pt x="2588217" y="1596325"/>
                  </a:cubicBezTo>
                  <a:cubicBezTo>
                    <a:pt x="2592350" y="1599425"/>
                    <a:pt x="2588217" y="1606657"/>
                    <a:pt x="2588217" y="1611823"/>
                  </a:cubicBezTo>
                </a:path>
              </a:pathLst>
            </a:cu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09390" y="3198600"/>
            <a:ext cx="1847850" cy="246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24764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58570" y="4950231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-400463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00688" y="684944"/>
            <a:ext cx="2695575" cy="201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1479" y="268023"/>
            <a:ext cx="2284786" cy="16520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40590" y="1920025"/>
            <a:ext cx="2503406" cy="1875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4598" y="268023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61512" y="2380893"/>
            <a:ext cx="2490061" cy="18675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702"/>
          <a:stretch/>
        </p:blipFill>
        <p:spPr bwMode="auto">
          <a:xfrm>
            <a:off x="9393382" y="869215"/>
            <a:ext cx="1983056" cy="2493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3010" y="3238789"/>
            <a:ext cx="2695575" cy="201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19461" y="3986508"/>
            <a:ext cx="2695575" cy="201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6784598" y="4416588"/>
            <a:ext cx="1765369" cy="1100809"/>
            <a:chOff x="7708523" y="4432088"/>
            <a:chExt cx="3124792" cy="1782732"/>
          </a:xfrm>
        </p:grpSpPr>
        <p:pic>
          <p:nvPicPr>
            <p:cNvPr id="15" name="Picture 4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08523" y="4432088"/>
              <a:ext cx="2284786" cy="165200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" name="Volný tvar 6"/>
            <p:cNvSpPr/>
            <p:nvPr/>
          </p:nvSpPr>
          <p:spPr>
            <a:xfrm>
              <a:off x="8136610" y="4602997"/>
              <a:ext cx="2696705" cy="1611823"/>
            </a:xfrm>
            <a:custGeom>
              <a:avLst/>
              <a:gdLst>
                <a:gd name="connsiteX0" fmla="*/ 2696705 w 2696705"/>
                <a:gd name="connsiteY0" fmla="*/ 1208867 h 1611823"/>
                <a:gd name="connsiteX1" fmla="*/ 2650210 w 2696705"/>
                <a:gd name="connsiteY1" fmla="*/ 1084881 h 1611823"/>
                <a:gd name="connsiteX2" fmla="*/ 2510726 w 2696705"/>
                <a:gd name="connsiteY2" fmla="*/ 1038386 h 1611823"/>
                <a:gd name="connsiteX3" fmla="*/ 2324746 w 2696705"/>
                <a:gd name="connsiteY3" fmla="*/ 991891 h 1611823"/>
                <a:gd name="connsiteX4" fmla="*/ 2262753 w 2696705"/>
                <a:gd name="connsiteY4" fmla="*/ 945396 h 1611823"/>
                <a:gd name="connsiteX5" fmla="*/ 2169763 w 2696705"/>
                <a:gd name="connsiteY5" fmla="*/ 929898 h 1611823"/>
                <a:gd name="connsiteX6" fmla="*/ 2154265 w 2696705"/>
                <a:gd name="connsiteY6" fmla="*/ 867905 h 1611823"/>
                <a:gd name="connsiteX7" fmla="*/ 2045776 w 2696705"/>
                <a:gd name="connsiteY7" fmla="*/ 821410 h 1611823"/>
                <a:gd name="connsiteX8" fmla="*/ 1968285 w 2696705"/>
                <a:gd name="connsiteY8" fmla="*/ 743918 h 1611823"/>
                <a:gd name="connsiteX9" fmla="*/ 1844298 w 2696705"/>
                <a:gd name="connsiteY9" fmla="*/ 604434 h 1611823"/>
                <a:gd name="connsiteX10" fmla="*/ 1782305 w 2696705"/>
                <a:gd name="connsiteY10" fmla="*/ 573437 h 1611823"/>
                <a:gd name="connsiteX11" fmla="*/ 1704814 w 2696705"/>
                <a:gd name="connsiteY11" fmla="*/ 480447 h 1611823"/>
                <a:gd name="connsiteX12" fmla="*/ 1689315 w 2696705"/>
                <a:gd name="connsiteY12" fmla="*/ 433952 h 1611823"/>
                <a:gd name="connsiteX13" fmla="*/ 1658319 w 2696705"/>
                <a:gd name="connsiteY13" fmla="*/ 232474 h 1611823"/>
                <a:gd name="connsiteX14" fmla="*/ 1642821 w 2696705"/>
                <a:gd name="connsiteY14" fmla="*/ 123986 h 1611823"/>
                <a:gd name="connsiteX15" fmla="*/ 1596326 w 2696705"/>
                <a:gd name="connsiteY15" fmla="*/ 30996 h 1611823"/>
                <a:gd name="connsiteX16" fmla="*/ 1534332 w 2696705"/>
                <a:gd name="connsiteY16" fmla="*/ 15498 h 1611823"/>
                <a:gd name="connsiteX17" fmla="*/ 1487837 w 2696705"/>
                <a:gd name="connsiteY17" fmla="*/ 0 h 1611823"/>
                <a:gd name="connsiteX18" fmla="*/ 1270861 w 2696705"/>
                <a:gd name="connsiteY18" fmla="*/ 30996 h 1611823"/>
                <a:gd name="connsiteX19" fmla="*/ 1255363 w 2696705"/>
                <a:gd name="connsiteY19" fmla="*/ 77491 h 1611823"/>
                <a:gd name="connsiteX20" fmla="*/ 1270861 w 2696705"/>
                <a:gd name="connsiteY20" fmla="*/ 154983 h 1611823"/>
                <a:gd name="connsiteX21" fmla="*/ 1348353 w 2696705"/>
                <a:gd name="connsiteY21" fmla="*/ 263471 h 1611823"/>
                <a:gd name="connsiteX22" fmla="*/ 1394848 w 2696705"/>
                <a:gd name="connsiteY22" fmla="*/ 278969 h 1611823"/>
                <a:gd name="connsiteX23" fmla="*/ 1441343 w 2696705"/>
                <a:gd name="connsiteY23" fmla="*/ 325464 h 1611823"/>
                <a:gd name="connsiteX24" fmla="*/ 1487837 w 2696705"/>
                <a:gd name="connsiteY24" fmla="*/ 356461 h 1611823"/>
                <a:gd name="connsiteX25" fmla="*/ 1472339 w 2696705"/>
                <a:gd name="connsiteY25" fmla="*/ 433952 h 1611823"/>
                <a:gd name="connsiteX26" fmla="*/ 1425844 w 2696705"/>
                <a:gd name="connsiteY26" fmla="*/ 402956 h 1611823"/>
                <a:gd name="connsiteX27" fmla="*/ 1379349 w 2696705"/>
                <a:gd name="connsiteY27" fmla="*/ 387457 h 1611823"/>
                <a:gd name="connsiteX28" fmla="*/ 1348353 w 2696705"/>
                <a:gd name="connsiteY28" fmla="*/ 340962 h 1611823"/>
                <a:gd name="connsiteX29" fmla="*/ 1224366 w 2696705"/>
                <a:gd name="connsiteY29" fmla="*/ 278969 h 1611823"/>
                <a:gd name="connsiteX30" fmla="*/ 1069383 w 2696705"/>
                <a:gd name="connsiteY30" fmla="*/ 263471 h 1611823"/>
                <a:gd name="connsiteX31" fmla="*/ 991892 w 2696705"/>
                <a:gd name="connsiteY31" fmla="*/ 216976 h 1611823"/>
                <a:gd name="connsiteX32" fmla="*/ 929898 w 2696705"/>
                <a:gd name="connsiteY32" fmla="*/ 185979 h 1611823"/>
                <a:gd name="connsiteX33" fmla="*/ 867905 w 2696705"/>
                <a:gd name="connsiteY33" fmla="*/ 139484 h 1611823"/>
                <a:gd name="connsiteX34" fmla="*/ 774915 w 2696705"/>
                <a:gd name="connsiteY34" fmla="*/ 108488 h 1611823"/>
                <a:gd name="connsiteX35" fmla="*/ 728421 w 2696705"/>
                <a:gd name="connsiteY35" fmla="*/ 92989 h 1611823"/>
                <a:gd name="connsiteX36" fmla="*/ 681926 w 2696705"/>
                <a:gd name="connsiteY36" fmla="*/ 77491 h 1611823"/>
                <a:gd name="connsiteX37" fmla="*/ 542441 w 2696705"/>
                <a:gd name="connsiteY37" fmla="*/ 108488 h 1611823"/>
                <a:gd name="connsiteX38" fmla="*/ 449451 w 2696705"/>
                <a:gd name="connsiteY38" fmla="*/ 185979 h 1611823"/>
                <a:gd name="connsiteX39" fmla="*/ 464949 w 2696705"/>
                <a:gd name="connsiteY39" fmla="*/ 371959 h 1611823"/>
                <a:gd name="connsiteX40" fmla="*/ 526943 w 2696705"/>
                <a:gd name="connsiteY40" fmla="*/ 402956 h 1611823"/>
                <a:gd name="connsiteX41" fmla="*/ 604434 w 2696705"/>
                <a:gd name="connsiteY41" fmla="*/ 433952 h 1611823"/>
                <a:gd name="connsiteX42" fmla="*/ 728421 w 2696705"/>
                <a:gd name="connsiteY42" fmla="*/ 495945 h 1611823"/>
                <a:gd name="connsiteX43" fmla="*/ 867905 w 2696705"/>
                <a:gd name="connsiteY43" fmla="*/ 542440 h 1611823"/>
                <a:gd name="connsiteX44" fmla="*/ 960895 w 2696705"/>
                <a:gd name="connsiteY44" fmla="*/ 573437 h 1611823"/>
                <a:gd name="connsiteX45" fmla="*/ 1565329 w 2696705"/>
                <a:gd name="connsiteY45" fmla="*/ 619932 h 1611823"/>
                <a:gd name="connsiteX46" fmla="*/ 1518834 w 2696705"/>
                <a:gd name="connsiteY46" fmla="*/ 635430 h 1611823"/>
                <a:gd name="connsiteX47" fmla="*/ 991892 w 2696705"/>
                <a:gd name="connsiteY47" fmla="*/ 635430 h 1611823"/>
                <a:gd name="connsiteX48" fmla="*/ 929898 w 2696705"/>
                <a:gd name="connsiteY48" fmla="*/ 619932 h 1611823"/>
                <a:gd name="connsiteX49" fmla="*/ 821410 w 2696705"/>
                <a:gd name="connsiteY49" fmla="*/ 588935 h 1611823"/>
                <a:gd name="connsiteX50" fmla="*/ 728421 w 2696705"/>
                <a:gd name="connsiteY50" fmla="*/ 526942 h 1611823"/>
                <a:gd name="connsiteX51" fmla="*/ 681926 w 2696705"/>
                <a:gd name="connsiteY51" fmla="*/ 495945 h 1611823"/>
                <a:gd name="connsiteX52" fmla="*/ 464949 w 2696705"/>
                <a:gd name="connsiteY52" fmla="*/ 511444 h 1611823"/>
                <a:gd name="connsiteX53" fmla="*/ 387458 w 2696705"/>
                <a:gd name="connsiteY53" fmla="*/ 526942 h 1611823"/>
                <a:gd name="connsiteX54" fmla="*/ 356461 w 2696705"/>
                <a:gd name="connsiteY54" fmla="*/ 588935 h 1611823"/>
                <a:gd name="connsiteX55" fmla="*/ 340963 w 2696705"/>
                <a:gd name="connsiteY55" fmla="*/ 650928 h 1611823"/>
                <a:gd name="connsiteX56" fmla="*/ 325465 w 2696705"/>
                <a:gd name="connsiteY56" fmla="*/ 697423 h 1611823"/>
                <a:gd name="connsiteX57" fmla="*/ 387458 w 2696705"/>
                <a:gd name="connsiteY57" fmla="*/ 821410 h 1611823"/>
                <a:gd name="connsiteX58" fmla="*/ 449451 w 2696705"/>
                <a:gd name="connsiteY58" fmla="*/ 836908 h 1611823"/>
                <a:gd name="connsiteX59" fmla="*/ 604434 w 2696705"/>
                <a:gd name="connsiteY59" fmla="*/ 929898 h 1611823"/>
                <a:gd name="connsiteX60" fmla="*/ 743919 w 2696705"/>
                <a:gd name="connsiteY60" fmla="*/ 945396 h 1611823"/>
                <a:gd name="connsiteX61" fmla="*/ 867905 w 2696705"/>
                <a:gd name="connsiteY61" fmla="*/ 991891 h 1611823"/>
                <a:gd name="connsiteX62" fmla="*/ 712922 w 2696705"/>
                <a:gd name="connsiteY62" fmla="*/ 976393 h 1611823"/>
                <a:gd name="connsiteX63" fmla="*/ 666427 w 2696705"/>
                <a:gd name="connsiteY63" fmla="*/ 960895 h 1611823"/>
                <a:gd name="connsiteX64" fmla="*/ 464949 w 2696705"/>
                <a:gd name="connsiteY64" fmla="*/ 929898 h 1611823"/>
                <a:gd name="connsiteX65" fmla="*/ 232475 w 2696705"/>
                <a:gd name="connsiteY65" fmla="*/ 945396 h 1611823"/>
                <a:gd name="connsiteX66" fmla="*/ 139485 w 2696705"/>
                <a:gd name="connsiteY66" fmla="*/ 1007389 h 1611823"/>
                <a:gd name="connsiteX67" fmla="*/ 92990 w 2696705"/>
                <a:gd name="connsiteY67" fmla="*/ 1038386 h 1611823"/>
                <a:gd name="connsiteX68" fmla="*/ 61993 w 2696705"/>
                <a:gd name="connsiteY68" fmla="*/ 1084881 h 1611823"/>
                <a:gd name="connsiteX69" fmla="*/ 46495 w 2696705"/>
                <a:gd name="connsiteY69" fmla="*/ 1131376 h 1611823"/>
                <a:gd name="connsiteX70" fmla="*/ 0 w 2696705"/>
                <a:gd name="connsiteY70" fmla="*/ 1177871 h 1611823"/>
                <a:gd name="connsiteX71" fmla="*/ 30997 w 2696705"/>
                <a:gd name="connsiteY71" fmla="*/ 1348352 h 1611823"/>
                <a:gd name="connsiteX72" fmla="*/ 185980 w 2696705"/>
                <a:gd name="connsiteY72" fmla="*/ 1394847 h 1611823"/>
                <a:gd name="connsiteX73" fmla="*/ 247973 w 2696705"/>
                <a:gd name="connsiteY73" fmla="*/ 1379349 h 1611823"/>
                <a:gd name="connsiteX74" fmla="*/ 278970 w 2696705"/>
                <a:gd name="connsiteY74" fmla="*/ 1332854 h 1611823"/>
                <a:gd name="connsiteX75" fmla="*/ 418454 w 2696705"/>
                <a:gd name="connsiteY75" fmla="*/ 1286359 h 1611823"/>
                <a:gd name="connsiteX76" fmla="*/ 480448 w 2696705"/>
                <a:gd name="connsiteY76" fmla="*/ 1255362 h 1611823"/>
                <a:gd name="connsiteX77" fmla="*/ 588936 w 2696705"/>
                <a:gd name="connsiteY77" fmla="*/ 1224366 h 1611823"/>
                <a:gd name="connsiteX78" fmla="*/ 774915 w 2696705"/>
                <a:gd name="connsiteY78" fmla="*/ 1208867 h 1611823"/>
                <a:gd name="connsiteX79" fmla="*/ 1007390 w 2696705"/>
                <a:gd name="connsiteY79" fmla="*/ 1177871 h 1611823"/>
                <a:gd name="connsiteX80" fmla="*/ 960895 w 2696705"/>
                <a:gd name="connsiteY80" fmla="*/ 1239864 h 1611823"/>
                <a:gd name="connsiteX81" fmla="*/ 914400 w 2696705"/>
                <a:gd name="connsiteY81" fmla="*/ 1270861 h 1611823"/>
                <a:gd name="connsiteX82" fmla="*/ 805912 w 2696705"/>
                <a:gd name="connsiteY82" fmla="*/ 1348352 h 1611823"/>
                <a:gd name="connsiteX83" fmla="*/ 712922 w 2696705"/>
                <a:gd name="connsiteY83" fmla="*/ 1379349 h 1611823"/>
                <a:gd name="connsiteX84" fmla="*/ 650929 w 2696705"/>
                <a:gd name="connsiteY84" fmla="*/ 1363850 h 1611823"/>
                <a:gd name="connsiteX85" fmla="*/ 418454 w 2696705"/>
                <a:gd name="connsiteY85" fmla="*/ 1394847 h 1611823"/>
                <a:gd name="connsiteX86" fmla="*/ 371959 w 2696705"/>
                <a:gd name="connsiteY86" fmla="*/ 1425844 h 1611823"/>
                <a:gd name="connsiteX87" fmla="*/ 294468 w 2696705"/>
                <a:gd name="connsiteY87" fmla="*/ 1456840 h 1611823"/>
                <a:gd name="connsiteX88" fmla="*/ 263471 w 2696705"/>
                <a:gd name="connsiteY88" fmla="*/ 1503335 h 1611823"/>
                <a:gd name="connsiteX89" fmla="*/ 278970 w 2696705"/>
                <a:gd name="connsiteY89" fmla="*/ 1565328 h 1611823"/>
                <a:gd name="connsiteX90" fmla="*/ 635431 w 2696705"/>
                <a:gd name="connsiteY90" fmla="*/ 1549830 h 1611823"/>
                <a:gd name="connsiteX91" fmla="*/ 743919 w 2696705"/>
                <a:gd name="connsiteY91" fmla="*/ 1503335 h 1611823"/>
                <a:gd name="connsiteX92" fmla="*/ 790414 w 2696705"/>
                <a:gd name="connsiteY92" fmla="*/ 1472339 h 1611823"/>
                <a:gd name="connsiteX93" fmla="*/ 852407 w 2696705"/>
                <a:gd name="connsiteY93" fmla="*/ 1456840 h 1611823"/>
                <a:gd name="connsiteX94" fmla="*/ 960895 w 2696705"/>
                <a:gd name="connsiteY94" fmla="*/ 1379349 h 1611823"/>
                <a:gd name="connsiteX95" fmla="*/ 1022888 w 2696705"/>
                <a:gd name="connsiteY95" fmla="*/ 1332854 h 1611823"/>
                <a:gd name="connsiteX96" fmla="*/ 1069383 w 2696705"/>
                <a:gd name="connsiteY96" fmla="*/ 1317356 h 1611823"/>
                <a:gd name="connsiteX97" fmla="*/ 1487837 w 2696705"/>
                <a:gd name="connsiteY97" fmla="*/ 1332854 h 1611823"/>
                <a:gd name="connsiteX98" fmla="*/ 1596326 w 2696705"/>
                <a:gd name="connsiteY98" fmla="*/ 1348352 h 1611823"/>
                <a:gd name="connsiteX99" fmla="*/ 1952787 w 2696705"/>
                <a:gd name="connsiteY99" fmla="*/ 1363850 h 1611823"/>
                <a:gd name="connsiteX100" fmla="*/ 2076773 w 2696705"/>
                <a:gd name="connsiteY100" fmla="*/ 1394847 h 1611823"/>
                <a:gd name="connsiteX101" fmla="*/ 2169763 w 2696705"/>
                <a:gd name="connsiteY101" fmla="*/ 1441342 h 1611823"/>
                <a:gd name="connsiteX102" fmla="*/ 2278251 w 2696705"/>
                <a:gd name="connsiteY102" fmla="*/ 1503335 h 1611823"/>
                <a:gd name="connsiteX103" fmla="*/ 2324746 w 2696705"/>
                <a:gd name="connsiteY103" fmla="*/ 1518834 h 1611823"/>
                <a:gd name="connsiteX104" fmla="*/ 2448732 w 2696705"/>
                <a:gd name="connsiteY104" fmla="*/ 1534332 h 1611823"/>
                <a:gd name="connsiteX105" fmla="*/ 2588217 w 2696705"/>
                <a:gd name="connsiteY105" fmla="*/ 1596325 h 1611823"/>
                <a:gd name="connsiteX106" fmla="*/ 2588217 w 2696705"/>
                <a:gd name="connsiteY106" fmla="*/ 1611823 h 1611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</a:cxnLst>
              <a:rect l="l" t="t" r="r" b="b"/>
              <a:pathLst>
                <a:path w="2696705" h="1611823">
                  <a:moveTo>
                    <a:pt x="2696705" y="1208867"/>
                  </a:moveTo>
                  <a:cubicBezTo>
                    <a:pt x="2689379" y="1172234"/>
                    <a:pt x="2687458" y="1111487"/>
                    <a:pt x="2650210" y="1084881"/>
                  </a:cubicBezTo>
                  <a:cubicBezTo>
                    <a:pt x="2612702" y="1058090"/>
                    <a:pt x="2553954" y="1051354"/>
                    <a:pt x="2510726" y="1038386"/>
                  </a:cubicBezTo>
                  <a:cubicBezTo>
                    <a:pt x="2357222" y="992335"/>
                    <a:pt x="2479493" y="1017682"/>
                    <a:pt x="2324746" y="991891"/>
                  </a:cubicBezTo>
                  <a:cubicBezTo>
                    <a:pt x="2304082" y="976393"/>
                    <a:pt x="2286736" y="954989"/>
                    <a:pt x="2262753" y="945396"/>
                  </a:cubicBezTo>
                  <a:cubicBezTo>
                    <a:pt x="2233576" y="933725"/>
                    <a:pt x="2195334" y="948163"/>
                    <a:pt x="2169763" y="929898"/>
                  </a:cubicBezTo>
                  <a:cubicBezTo>
                    <a:pt x="2152430" y="917518"/>
                    <a:pt x="2166080" y="885628"/>
                    <a:pt x="2154265" y="867905"/>
                  </a:cubicBezTo>
                  <a:cubicBezTo>
                    <a:pt x="2132858" y="835795"/>
                    <a:pt x="2076883" y="829187"/>
                    <a:pt x="2045776" y="821410"/>
                  </a:cubicBezTo>
                  <a:cubicBezTo>
                    <a:pt x="1963123" y="697428"/>
                    <a:pt x="2071603" y="847236"/>
                    <a:pt x="1968285" y="743918"/>
                  </a:cubicBezTo>
                  <a:cubicBezTo>
                    <a:pt x="1902769" y="678402"/>
                    <a:pt x="1974470" y="669521"/>
                    <a:pt x="1844298" y="604434"/>
                  </a:cubicBezTo>
                  <a:cubicBezTo>
                    <a:pt x="1823634" y="594102"/>
                    <a:pt x="1801105" y="586866"/>
                    <a:pt x="1782305" y="573437"/>
                  </a:cubicBezTo>
                  <a:cubicBezTo>
                    <a:pt x="1755644" y="554393"/>
                    <a:pt x="1719919" y="510657"/>
                    <a:pt x="1704814" y="480447"/>
                  </a:cubicBezTo>
                  <a:cubicBezTo>
                    <a:pt x="1697508" y="465835"/>
                    <a:pt x="1694481" y="449450"/>
                    <a:pt x="1689315" y="433952"/>
                  </a:cubicBezTo>
                  <a:cubicBezTo>
                    <a:pt x="1644376" y="119373"/>
                    <a:pt x="1701326" y="512023"/>
                    <a:pt x="1658319" y="232474"/>
                  </a:cubicBezTo>
                  <a:cubicBezTo>
                    <a:pt x="1652764" y="196369"/>
                    <a:pt x="1649985" y="159806"/>
                    <a:pt x="1642821" y="123986"/>
                  </a:cubicBezTo>
                  <a:cubicBezTo>
                    <a:pt x="1638061" y="100186"/>
                    <a:pt x="1617424" y="45061"/>
                    <a:pt x="1596326" y="30996"/>
                  </a:cubicBezTo>
                  <a:cubicBezTo>
                    <a:pt x="1578603" y="19181"/>
                    <a:pt x="1554813" y="21350"/>
                    <a:pt x="1534332" y="15498"/>
                  </a:cubicBezTo>
                  <a:cubicBezTo>
                    <a:pt x="1518624" y="11010"/>
                    <a:pt x="1503335" y="5166"/>
                    <a:pt x="1487837" y="0"/>
                  </a:cubicBezTo>
                  <a:cubicBezTo>
                    <a:pt x="1415512" y="10332"/>
                    <a:pt x="1340171" y="7893"/>
                    <a:pt x="1270861" y="30996"/>
                  </a:cubicBezTo>
                  <a:cubicBezTo>
                    <a:pt x="1255363" y="36162"/>
                    <a:pt x="1255363" y="61154"/>
                    <a:pt x="1255363" y="77491"/>
                  </a:cubicBezTo>
                  <a:cubicBezTo>
                    <a:pt x="1255363" y="103833"/>
                    <a:pt x="1261612" y="130318"/>
                    <a:pt x="1270861" y="154983"/>
                  </a:cubicBezTo>
                  <a:cubicBezTo>
                    <a:pt x="1276001" y="168689"/>
                    <a:pt x="1346409" y="261851"/>
                    <a:pt x="1348353" y="263471"/>
                  </a:cubicBezTo>
                  <a:cubicBezTo>
                    <a:pt x="1360903" y="273929"/>
                    <a:pt x="1379350" y="273803"/>
                    <a:pt x="1394848" y="278969"/>
                  </a:cubicBezTo>
                  <a:cubicBezTo>
                    <a:pt x="1410346" y="294467"/>
                    <a:pt x="1424505" y="311432"/>
                    <a:pt x="1441343" y="325464"/>
                  </a:cubicBezTo>
                  <a:cubicBezTo>
                    <a:pt x="1455652" y="337388"/>
                    <a:pt x="1482720" y="338551"/>
                    <a:pt x="1487837" y="356461"/>
                  </a:cubicBezTo>
                  <a:cubicBezTo>
                    <a:pt x="1495074" y="381789"/>
                    <a:pt x="1477505" y="408122"/>
                    <a:pt x="1472339" y="433952"/>
                  </a:cubicBezTo>
                  <a:cubicBezTo>
                    <a:pt x="1456841" y="423620"/>
                    <a:pt x="1442504" y="411286"/>
                    <a:pt x="1425844" y="402956"/>
                  </a:cubicBezTo>
                  <a:cubicBezTo>
                    <a:pt x="1411232" y="395650"/>
                    <a:pt x="1392106" y="397663"/>
                    <a:pt x="1379349" y="387457"/>
                  </a:cubicBezTo>
                  <a:cubicBezTo>
                    <a:pt x="1364804" y="375821"/>
                    <a:pt x="1361524" y="354133"/>
                    <a:pt x="1348353" y="340962"/>
                  </a:cubicBezTo>
                  <a:cubicBezTo>
                    <a:pt x="1323595" y="316204"/>
                    <a:pt x="1252112" y="284518"/>
                    <a:pt x="1224366" y="278969"/>
                  </a:cubicBezTo>
                  <a:cubicBezTo>
                    <a:pt x="1173456" y="268787"/>
                    <a:pt x="1121044" y="268637"/>
                    <a:pt x="1069383" y="263471"/>
                  </a:cubicBezTo>
                  <a:cubicBezTo>
                    <a:pt x="1043553" y="247973"/>
                    <a:pt x="1018224" y="231605"/>
                    <a:pt x="991892" y="216976"/>
                  </a:cubicBezTo>
                  <a:cubicBezTo>
                    <a:pt x="971696" y="205756"/>
                    <a:pt x="949490" y="198224"/>
                    <a:pt x="929898" y="185979"/>
                  </a:cubicBezTo>
                  <a:cubicBezTo>
                    <a:pt x="907994" y="172289"/>
                    <a:pt x="891009" y="151036"/>
                    <a:pt x="867905" y="139484"/>
                  </a:cubicBezTo>
                  <a:cubicBezTo>
                    <a:pt x="838681" y="124872"/>
                    <a:pt x="805912" y="118820"/>
                    <a:pt x="774915" y="108488"/>
                  </a:cubicBezTo>
                  <a:lnTo>
                    <a:pt x="728421" y="92989"/>
                  </a:lnTo>
                  <a:lnTo>
                    <a:pt x="681926" y="77491"/>
                  </a:lnTo>
                  <a:cubicBezTo>
                    <a:pt x="635431" y="87823"/>
                    <a:pt x="587626" y="93426"/>
                    <a:pt x="542441" y="108488"/>
                  </a:cubicBezTo>
                  <a:cubicBezTo>
                    <a:pt x="510074" y="119277"/>
                    <a:pt x="471033" y="164397"/>
                    <a:pt x="449451" y="185979"/>
                  </a:cubicBezTo>
                  <a:cubicBezTo>
                    <a:pt x="454617" y="247972"/>
                    <a:pt x="444026" y="313375"/>
                    <a:pt x="464949" y="371959"/>
                  </a:cubicBezTo>
                  <a:cubicBezTo>
                    <a:pt x="472720" y="393717"/>
                    <a:pt x="505830" y="393573"/>
                    <a:pt x="526943" y="402956"/>
                  </a:cubicBezTo>
                  <a:cubicBezTo>
                    <a:pt x="552365" y="414255"/>
                    <a:pt x="579174" y="422294"/>
                    <a:pt x="604434" y="433952"/>
                  </a:cubicBezTo>
                  <a:cubicBezTo>
                    <a:pt x="646388" y="453315"/>
                    <a:pt x="685694" y="478352"/>
                    <a:pt x="728421" y="495945"/>
                  </a:cubicBezTo>
                  <a:cubicBezTo>
                    <a:pt x="773739" y="514605"/>
                    <a:pt x="821410" y="526942"/>
                    <a:pt x="867905" y="542440"/>
                  </a:cubicBezTo>
                  <a:cubicBezTo>
                    <a:pt x="898902" y="552772"/>
                    <a:pt x="928474" y="569384"/>
                    <a:pt x="960895" y="573437"/>
                  </a:cubicBezTo>
                  <a:cubicBezTo>
                    <a:pt x="1326882" y="619186"/>
                    <a:pt x="1125646" y="600816"/>
                    <a:pt x="1565329" y="619932"/>
                  </a:cubicBezTo>
                  <a:cubicBezTo>
                    <a:pt x="1549831" y="625098"/>
                    <a:pt x="1535027" y="633271"/>
                    <a:pt x="1518834" y="635430"/>
                  </a:cubicBezTo>
                  <a:cubicBezTo>
                    <a:pt x="1303194" y="664181"/>
                    <a:pt x="1241886" y="646793"/>
                    <a:pt x="991892" y="635430"/>
                  </a:cubicBezTo>
                  <a:cubicBezTo>
                    <a:pt x="971227" y="630264"/>
                    <a:pt x="950379" y="625784"/>
                    <a:pt x="929898" y="619932"/>
                  </a:cubicBezTo>
                  <a:cubicBezTo>
                    <a:pt x="774218" y="575453"/>
                    <a:pt x="1015270" y="637402"/>
                    <a:pt x="821410" y="588935"/>
                  </a:cubicBezTo>
                  <a:lnTo>
                    <a:pt x="728421" y="526942"/>
                  </a:lnTo>
                  <a:lnTo>
                    <a:pt x="681926" y="495945"/>
                  </a:lnTo>
                  <a:cubicBezTo>
                    <a:pt x="609600" y="501111"/>
                    <a:pt x="537061" y="503853"/>
                    <a:pt x="464949" y="511444"/>
                  </a:cubicBezTo>
                  <a:cubicBezTo>
                    <a:pt x="438752" y="514202"/>
                    <a:pt x="408893" y="511631"/>
                    <a:pt x="387458" y="526942"/>
                  </a:cubicBezTo>
                  <a:cubicBezTo>
                    <a:pt x="368658" y="540371"/>
                    <a:pt x="366793" y="568271"/>
                    <a:pt x="356461" y="588935"/>
                  </a:cubicBezTo>
                  <a:cubicBezTo>
                    <a:pt x="351295" y="609599"/>
                    <a:pt x="346815" y="630447"/>
                    <a:pt x="340963" y="650928"/>
                  </a:cubicBezTo>
                  <a:cubicBezTo>
                    <a:pt x="336475" y="666636"/>
                    <a:pt x="325465" y="681086"/>
                    <a:pt x="325465" y="697423"/>
                  </a:cubicBezTo>
                  <a:cubicBezTo>
                    <a:pt x="325465" y="751552"/>
                    <a:pt x="338808" y="793610"/>
                    <a:pt x="387458" y="821410"/>
                  </a:cubicBezTo>
                  <a:cubicBezTo>
                    <a:pt x="405952" y="831978"/>
                    <a:pt x="428787" y="831742"/>
                    <a:pt x="449451" y="836908"/>
                  </a:cubicBezTo>
                  <a:cubicBezTo>
                    <a:pt x="466736" y="848431"/>
                    <a:pt x="567993" y="921489"/>
                    <a:pt x="604434" y="929898"/>
                  </a:cubicBezTo>
                  <a:cubicBezTo>
                    <a:pt x="650017" y="940417"/>
                    <a:pt x="697424" y="940230"/>
                    <a:pt x="743919" y="945396"/>
                  </a:cubicBezTo>
                  <a:cubicBezTo>
                    <a:pt x="755595" y="949288"/>
                    <a:pt x="879484" y="989575"/>
                    <a:pt x="867905" y="991891"/>
                  </a:cubicBezTo>
                  <a:cubicBezTo>
                    <a:pt x="816995" y="1002073"/>
                    <a:pt x="764583" y="981559"/>
                    <a:pt x="712922" y="976393"/>
                  </a:cubicBezTo>
                  <a:cubicBezTo>
                    <a:pt x="697424" y="971227"/>
                    <a:pt x="682375" y="964439"/>
                    <a:pt x="666427" y="960895"/>
                  </a:cubicBezTo>
                  <a:cubicBezTo>
                    <a:pt x="627707" y="952290"/>
                    <a:pt x="499571" y="934844"/>
                    <a:pt x="464949" y="929898"/>
                  </a:cubicBezTo>
                  <a:cubicBezTo>
                    <a:pt x="387458" y="935064"/>
                    <a:pt x="308026" y="927408"/>
                    <a:pt x="232475" y="945396"/>
                  </a:cubicBezTo>
                  <a:cubicBezTo>
                    <a:pt x="196235" y="954025"/>
                    <a:pt x="170482" y="986725"/>
                    <a:pt x="139485" y="1007389"/>
                  </a:cubicBezTo>
                  <a:lnTo>
                    <a:pt x="92990" y="1038386"/>
                  </a:lnTo>
                  <a:cubicBezTo>
                    <a:pt x="82658" y="1053884"/>
                    <a:pt x="70323" y="1068221"/>
                    <a:pt x="61993" y="1084881"/>
                  </a:cubicBezTo>
                  <a:cubicBezTo>
                    <a:pt x="54687" y="1099493"/>
                    <a:pt x="55557" y="1117783"/>
                    <a:pt x="46495" y="1131376"/>
                  </a:cubicBezTo>
                  <a:cubicBezTo>
                    <a:pt x="34337" y="1149613"/>
                    <a:pt x="15498" y="1162373"/>
                    <a:pt x="0" y="1177871"/>
                  </a:cubicBezTo>
                  <a:cubicBezTo>
                    <a:pt x="10332" y="1234698"/>
                    <a:pt x="726" y="1299161"/>
                    <a:pt x="30997" y="1348352"/>
                  </a:cubicBezTo>
                  <a:cubicBezTo>
                    <a:pt x="37858" y="1359501"/>
                    <a:pt x="161611" y="1388755"/>
                    <a:pt x="185980" y="1394847"/>
                  </a:cubicBezTo>
                  <a:cubicBezTo>
                    <a:pt x="206644" y="1389681"/>
                    <a:pt x="230250" y="1391164"/>
                    <a:pt x="247973" y="1379349"/>
                  </a:cubicBezTo>
                  <a:cubicBezTo>
                    <a:pt x="263471" y="1369017"/>
                    <a:pt x="262618" y="1341773"/>
                    <a:pt x="278970" y="1332854"/>
                  </a:cubicBezTo>
                  <a:cubicBezTo>
                    <a:pt x="321995" y="1309386"/>
                    <a:pt x="374618" y="1308277"/>
                    <a:pt x="418454" y="1286359"/>
                  </a:cubicBezTo>
                  <a:cubicBezTo>
                    <a:pt x="439119" y="1276027"/>
                    <a:pt x="459212" y="1264463"/>
                    <a:pt x="480448" y="1255362"/>
                  </a:cubicBezTo>
                  <a:cubicBezTo>
                    <a:pt x="501640" y="1246280"/>
                    <a:pt x="570432" y="1226679"/>
                    <a:pt x="588936" y="1224366"/>
                  </a:cubicBezTo>
                  <a:cubicBezTo>
                    <a:pt x="650664" y="1216650"/>
                    <a:pt x="712922" y="1214033"/>
                    <a:pt x="774915" y="1208867"/>
                  </a:cubicBezTo>
                  <a:cubicBezTo>
                    <a:pt x="826009" y="1198648"/>
                    <a:pt x="978564" y="1165517"/>
                    <a:pt x="1007390" y="1177871"/>
                  </a:cubicBezTo>
                  <a:cubicBezTo>
                    <a:pt x="1031132" y="1188046"/>
                    <a:pt x="979160" y="1221599"/>
                    <a:pt x="960895" y="1239864"/>
                  </a:cubicBezTo>
                  <a:cubicBezTo>
                    <a:pt x="947724" y="1253035"/>
                    <a:pt x="929557" y="1260034"/>
                    <a:pt x="914400" y="1270861"/>
                  </a:cubicBezTo>
                  <a:cubicBezTo>
                    <a:pt x="904967" y="1277599"/>
                    <a:pt x="825253" y="1339756"/>
                    <a:pt x="805912" y="1348352"/>
                  </a:cubicBezTo>
                  <a:cubicBezTo>
                    <a:pt x="776055" y="1361622"/>
                    <a:pt x="712922" y="1379349"/>
                    <a:pt x="712922" y="1379349"/>
                  </a:cubicBezTo>
                  <a:cubicBezTo>
                    <a:pt x="692258" y="1374183"/>
                    <a:pt x="672229" y="1363850"/>
                    <a:pt x="650929" y="1363850"/>
                  </a:cubicBezTo>
                  <a:cubicBezTo>
                    <a:pt x="560338" y="1363850"/>
                    <a:pt x="500887" y="1378361"/>
                    <a:pt x="418454" y="1394847"/>
                  </a:cubicBezTo>
                  <a:cubicBezTo>
                    <a:pt x="402956" y="1405179"/>
                    <a:pt x="388619" y="1417514"/>
                    <a:pt x="371959" y="1425844"/>
                  </a:cubicBezTo>
                  <a:cubicBezTo>
                    <a:pt x="347076" y="1438286"/>
                    <a:pt x="317106" y="1440670"/>
                    <a:pt x="294468" y="1456840"/>
                  </a:cubicBezTo>
                  <a:cubicBezTo>
                    <a:pt x="279311" y="1467667"/>
                    <a:pt x="273803" y="1487837"/>
                    <a:pt x="263471" y="1503335"/>
                  </a:cubicBezTo>
                  <a:cubicBezTo>
                    <a:pt x="268637" y="1523999"/>
                    <a:pt x="257834" y="1562686"/>
                    <a:pt x="278970" y="1565328"/>
                  </a:cubicBezTo>
                  <a:cubicBezTo>
                    <a:pt x="396984" y="1580080"/>
                    <a:pt x="516849" y="1558952"/>
                    <a:pt x="635431" y="1549830"/>
                  </a:cubicBezTo>
                  <a:cubicBezTo>
                    <a:pt x="660548" y="1547898"/>
                    <a:pt x="728544" y="1512121"/>
                    <a:pt x="743919" y="1503335"/>
                  </a:cubicBezTo>
                  <a:cubicBezTo>
                    <a:pt x="760091" y="1494094"/>
                    <a:pt x="773294" y="1479676"/>
                    <a:pt x="790414" y="1472339"/>
                  </a:cubicBezTo>
                  <a:cubicBezTo>
                    <a:pt x="809992" y="1463948"/>
                    <a:pt x="831743" y="1462006"/>
                    <a:pt x="852407" y="1456840"/>
                  </a:cubicBezTo>
                  <a:cubicBezTo>
                    <a:pt x="1055010" y="1304887"/>
                    <a:pt x="802258" y="1492660"/>
                    <a:pt x="960895" y="1379349"/>
                  </a:cubicBezTo>
                  <a:cubicBezTo>
                    <a:pt x="981914" y="1364335"/>
                    <a:pt x="1000461" y="1345669"/>
                    <a:pt x="1022888" y="1332854"/>
                  </a:cubicBezTo>
                  <a:cubicBezTo>
                    <a:pt x="1037072" y="1324749"/>
                    <a:pt x="1053885" y="1322522"/>
                    <a:pt x="1069383" y="1317356"/>
                  </a:cubicBezTo>
                  <a:cubicBezTo>
                    <a:pt x="1208868" y="1322522"/>
                    <a:pt x="1348498" y="1324658"/>
                    <a:pt x="1487837" y="1332854"/>
                  </a:cubicBezTo>
                  <a:cubicBezTo>
                    <a:pt x="1524304" y="1334999"/>
                    <a:pt x="1559877" y="1345922"/>
                    <a:pt x="1596326" y="1348352"/>
                  </a:cubicBezTo>
                  <a:cubicBezTo>
                    <a:pt x="1714995" y="1356263"/>
                    <a:pt x="1833967" y="1358684"/>
                    <a:pt x="1952787" y="1363850"/>
                  </a:cubicBezTo>
                  <a:cubicBezTo>
                    <a:pt x="1994116" y="1374182"/>
                    <a:pt x="2041327" y="1371216"/>
                    <a:pt x="2076773" y="1394847"/>
                  </a:cubicBezTo>
                  <a:cubicBezTo>
                    <a:pt x="2136861" y="1434906"/>
                    <a:pt x="2105597" y="1419954"/>
                    <a:pt x="2169763" y="1441342"/>
                  </a:cubicBezTo>
                  <a:cubicBezTo>
                    <a:pt x="2216460" y="1472474"/>
                    <a:pt x="2223190" y="1479737"/>
                    <a:pt x="2278251" y="1503335"/>
                  </a:cubicBezTo>
                  <a:cubicBezTo>
                    <a:pt x="2293267" y="1509770"/>
                    <a:pt x="2308673" y="1515912"/>
                    <a:pt x="2324746" y="1518834"/>
                  </a:cubicBezTo>
                  <a:cubicBezTo>
                    <a:pt x="2365724" y="1526285"/>
                    <a:pt x="2407403" y="1529166"/>
                    <a:pt x="2448732" y="1534332"/>
                  </a:cubicBezTo>
                  <a:cubicBezTo>
                    <a:pt x="2472956" y="1544021"/>
                    <a:pt x="2563392" y="1577706"/>
                    <a:pt x="2588217" y="1596325"/>
                  </a:cubicBezTo>
                  <a:cubicBezTo>
                    <a:pt x="2592350" y="1599425"/>
                    <a:pt x="2588217" y="1606657"/>
                    <a:pt x="2588217" y="1611823"/>
                  </a:cubicBezTo>
                </a:path>
              </a:pathLst>
            </a:cu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69883" y="4432087"/>
            <a:ext cx="1847850" cy="246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24764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3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58570" y="4950231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-400463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9422" y="90459"/>
            <a:ext cx="2695575" cy="201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1479" y="268023"/>
            <a:ext cx="2284786" cy="16520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40590" y="1976822"/>
            <a:ext cx="2503406" cy="1875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4936" y="2380893"/>
            <a:ext cx="2490061" cy="18675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702"/>
          <a:stretch/>
        </p:blipFill>
        <p:spPr bwMode="auto">
          <a:xfrm>
            <a:off x="9909390" y="134130"/>
            <a:ext cx="1983056" cy="2493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963010" y="1185834"/>
            <a:ext cx="2695575" cy="4072255"/>
            <a:chOff x="963010" y="1185834"/>
            <a:chExt cx="2695575" cy="4072255"/>
          </a:xfrm>
        </p:grpSpPr>
        <p:pic>
          <p:nvPicPr>
            <p:cNvPr id="1031" name="Picture 7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63010" y="1185834"/>
              <a:ext cx="2466975" cy="18478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5" name="Picture 11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63010" y="3238789"/>
              <a:ext cx="2695575" cy="20193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40590" y="4010109"/>
            <a:ext cx="2695575" cy="201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6784598" y="4416588"/>
            <a:ext cx="1765369" cy="1100809"/>
            <a:chOff x="7708523" y="4432088"/>
            <a:chExt cx="3124792" cy="1782732"/>
          </a:xfrm>
        </p:grpSpPr>
        <p:pic>
          <p:nvPicPr>
            <p:cNvPr id="15" name="Picture 4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08523" y="4432088"/>
              <a:ext cx="2284786" cy="165200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" name="Volný tvar 6"/>
            <p:cNvSpPr/>
            <p:nvPr/>
          </p:nvSpPr>
          <p:spPr>
            <a:xfrm>
              <a:off x="8136610" y="4602997"/>
              <a:ext cx="2696705" cy="1611823"/>
            </a:xfrm>
            <a:custGeom>
              <a:avLst/>
              <a:gdLst>
                <a:gd name="connsiteX0" fmla="*/ 2696705 w 2696705"/>
                <a:gd name="connsiteY0" fmla="*/ 1208867 h 1611823"/>
                <a:gd name="connsiteX1" fmla="*/ 2650210 w 2696705"/>
                <a:gd name="connsiteY1" fmla="*/ 1084881 h 1611823"/>
                <a:gd name="connsiteX2" fmla="*/ 2510726 w 2696705"/>
                <a:gd name="connsiteY2" fmla="*/ 1038386 h 1611823"/>
                <a:gd name="connsiteX3" fmla="*/ 2324746 w 2696705"/>
                <a:gd name="connsiteY3" fmla="*/ 991891 h 1611823"/>
                <a:gd name="connsiteX4" fmla="*/ 2262753 w 2696705"/>
                <a:gd name="connsiteY4" fmla="*/ 945396 h 1611823"/>
                <a:gd name="connsiteX5" fmla="*/ 2169763 w 2696705"/>
                <a:gd name="connsiteY5" fmla="*/ 929898 h 1611823"/>
                <a:gd name="connsiteX6" fmla="*/ 2154265 w 2696705"/>
                <a:gd name="connsiteY6" fmla="*/ 867905 h 1611823"/>
                <a:gd name="connsiteX7" fmla="*/ 2045776 w 2696705"/>
                <a:gd name="connsiteY7" fmla="*/ 821410 h 1611823"/>
                <a:gd name="connsiteX8" fmla="*/ 1968285 w 2696705"/>
                <a:gd name="connsiteY8" fmla="*/ 743918 h 1611823"/>
                <a:gd name="connsiteX9" fmla="*/ 1844298 w 2696705"/>
                <a:gd name="connsiteY9" fmla="*/ 604434 h 1611823"/>
                <a:gd name="connsiteX10" fmla="*/ 1782305 w 2696705"/>
                <a:gd name="connsiteY10" fmla="*/ 573437 h 1611823"/>
                <a:gd name="connsiteX11" fmla="*/ 1704814 w 2696705"/>
                <a:gd name="connsiteY11" fmla="*/ 480447 h 1611823"/>
                <a:gd name="connsiteX12" fmla="*/ 1689315 w 2696705"/>
                <a:gd name="connsiteY12" fmla="*/ 433952 h 1611823"/>
                <a:gd name="connsiteX13" fmla="*/ 1658319 w 2696705"/>
                <a:gd name="connsiteY13" fmla="*/ 232474 h 1611823"/>
                <a:gd name="connsiteX14" fmla="*/ 1642821 w 2696705"/>
                <a:gd name="connsiteY14" fmla="*/ 123986 h 1611823"/>
                <a:gd name="connsiteX15" fmla="*/ 1596326 w 2696705"/>
                <a:gd name="connsiteY15" fmla="*/ 30996 h 1611823"/>
                <a:gd name="connsiteX16" fmla="*/ 1534332 w 2696705"/>
                <a:gd name="connsiteY16" fmla="*/ 15498 h 1611823"/>
                <a:gd name="connsiteX17" fmla="*/ 1487837 w 2696705"/>
                <a:gd name="connsiteY17" fmla="*/ 0 h 1611823"/>
                <a:gd name="connsiteX18" fmla="*/ 1270861 w 2696705"/>
                <a:gd name="connsiteY18" fmla="*/ 30996 h 1611823"/>
                <a:gd name="connsiteX19" fmla="*/ 1255363 w 2696705"/>
                <a:gd name="connsiteY19" fmla="*/ 77491 h 1611823"/>
                <a:gd name="connsiteX20" fmla="*/ 1270861 w 2696705"/>
                <a:gd name="connsiteY20" fmla="*/ 154983 h 1611823"/>
                <a:gd name="connsiteX21" fmla="*/ 1348353 w 2696705"/>
                <a:gd name="connsiteY21" fmla="*/ 263471 h 1611823"/>
                <a:gd name="connsiteX22" fmla="*/ 1394848 w 2696705"/>
                <a:gd name="connsiteY22" fmla="*/ 278969 h 1611823"/>
                <a:gd name="connsiteX23" fmla="*/ 1441343 w 2696705"/>
                <a:gd name="connsiteY23" fmla="*/ 325464 h 1611823"/>
                <a:gd name="connsiteX24" fmla="*/ 1487837 w 2696705"/>
                <a:gd name="connsiteY24" fmla="*/ 356461 h 1611823"/>
                <a:gd name="connsiteX25" fmla="*/ 1472339 w 2696705"/>
                <a:gd name="connsiteY25" fmla="*/ 433952 h 1611823"/>
                <a:gd name="connsiteX26" fmla="*/ 1425844 w 2696705"/>
                <a:gd name="connsiteY26" fmla="*/ 402956 h 1611823"/>
                <a:gd name="connsiteX27" fmla="*/ 1379349 w 2696705"/>
                <a:gd name="connsiteY27" fmla="*/ 387457 h 1611823"/>
                <a:gd name="connsiteX28" fmla="*/ 1348353 w 2696705"/>
                <a:gd name="connsiteY28" fmla="*/ 340962 h 1611823"/>
                <a:gd name="connsiteX29" fmla="*/ 1224366 w 2696705"/>
                <a:gd name="connsiteY29" fmla="*/ 278969 h 1611823"/>
                <a:gd name="connsiteX30" fmla="*/ 1069383 w 2696705"/>
                <a:gd name="connsiteY30" fmla="*/ 263471 h 1611823"/>
                <a:gd name="connsiteX31" fmla="*/ 991892 w 2696705"/>
                <a:gd name="connsiteY31" fmla="*/ 216976 h 1611823"/>
                <a:gd name="connsiteX32" fmla="*/ 929898 w 2696705"/>
                <a:gd name="connsiteY32" fmla="*/ 185979 h 1611823"/>
                <a:gd name="connsiteX33" fmla="*/ 867905 w 2696705"/>
                <a:gd name="connsiteY33" fmla="*/ 139484 h 1611823"/>
                <a:gd name="connsiteX34" fmla="*/ 774915 w 2696705"/>
                <a:gd name="connsiteY34" fmla="*/ 108488 h 1611823"/>
                <a:gd name="connsiteX35" fmla="*/ 728421 w 2696705"/>
                <a:gd name="connsiteY35" fmla="*/ 92989 h 1611823"/>
                <a:gd name="connsiteX36" fmla="*/ 681926 w 2696705"/>
                <a:gd name="connsiteY36" fmla="*/ 77491 h 1611823"/>
                <a:gd name="connsiteX37" fmla="*/ 542441 w 2696705"/>
                <a:gd name="connsiteY37" fmla="*/ 108488 h 1611823"/>
                <a:gd name="connsiteX38" fmla="*/ 449451 w 2696705"/>
                <a:gd name="connsiteY38" fmla="*/ 185979 h 1611823"/>
                <a:gd name="connsiteX39" fmla="*/ 464949 w 2696705"/>
                <a:gd name="connsiteY39" fmla="*/ 371959 h 1611823"/>
                <a:gd name="connsiteX40" fmla="*/ 526943 w 2696705"/>
                <a:gd name="connsiteY40" fmla="*/ 402956 h 1611823"/>
                <a:gd name="connsiteX41" fmla="*/ 604434 w 2696705"/>
                <a:gd name="connsiteY41" fmla="*/ 433952 h 1611823"/>
                <a:gd name="connsiteX42" fmla="*/ 728421 w 2696705"/>
                <a:gd name="connsiteY42" fmla="*/ 495945 h 1611823"/>
                <a:gd name="connsiteX43" fmla="*/ 867905 w 2696705"/>
                <a:gd name="connsiteY43" fmla="*/ 542440 h 1611823"/>
                <a:gd name="connsiteX44" fmla="*/ 960895 w 2696705"/>
                <a:gd name="connsiteY44" fmla="*/ 573437 h 1611823"/>
                <a:gd name="connsiteX45" fmla="*/ 1565329 w 2696705"/>
                <a:gd name="connsiteY45" fmla="*/ 619932 h 1611823"/>
                <a:gd name="connsiteX46" fmla="*/ 1518834 w 2696705"/>
                <a:gd name="connsiteY46" fmla="*/ 635430 h 1611823"/>
                <a:gd name="connsiteX47" fmla="*/ 991892 w 2696705"/>
                <a:gd name="connsiteY47" fmla="*/ 635430 h 1611823"/>
                <a:gd name="connsiteX48" fmla="*/ 929898 w 2696705"/>
                <a:gd name="connsiteY48" fmla="*/ 619932 h 1611823"/>
                <a:gd name="connsiteX49" fmla="*/ 821410 w 2696705"/>
                <a:gd name="connsiteY49" fmla="*/ 588935 h 1611823"/>
                <a:gd name="connsiteX50" fmla="*/ 728421 w 2696705"/>
                <a:gd name="connsiteY50" fmla="*/ 526942 h 1611823"/>
                <a:gd name="connsiteX51" fmla="*/ 681926 w 2696705"/>
                <a:gd name="connsiteY51" fmla="*/ 495945 h 1611823"/>
                <a:gd name="connsiteX52" fmla="*/ 464949 w 2696705"/>
                <a:gd name="connsiteY52" fmla="*/ 511444 h 1611823"/>
                <a:gd name="connsiteX53" fmla="*/ 387458 w 2696705"/>
                <a:gd name="connsiteY53" fmla="*/ 526942 h 1611823"/>
                <a:gd name="connsiteX54" fmla="*/ 356461 w 2696705"/>
                <a:gd name="connsiteY54" fmla="*/ 588935 h 1611823"/>
                <a:gd name="connsiteX55" fmla="*/ 340963 w 2696705"/>
                <a:gd name="connsiteY55" fmla="*/ 650928 h 1611823"/>
                <a:gd name="connsiteX56" fmla="*/ 325465 w 2696705"/>
                <a:gd name="connsiteY56" fmla="*/ 697423 h 1611823"/>
                <a:gd name="connsiteX57" fmla="*/ 387458 w 2696705"/>
                <a:gd name="connsiteY57" fmla="*/ 821410 h 1611823"/>
                <a:gd name="connsiteX58" fmla="*/ 449451 w 2696705"/>
                <a:gd name="connsiteY58" fmla="*/ 836908 h 1611823"/>
                <a:gd name="connsiteX59" fmla="*/ 604434 w 2696705"/>
                <a:gd name="connsiteY59" fmla="*/ 929898 h 1611823"/>
                <a:gd name="connsiteX60" fmla="*/ 743919 w 2696705"/>
                <a:gd name="connsiteY60" fmla="*/ 945396 h 1611823"/>
                <a:gd name="connsiteX61" fmla="*/ 867905 w 2696705"/>
                <a:gd name="connsiteY61" fmla="*/ 991891 h 1611823"/>
                <a:gd name="connsiteX62" fmla="*/ 712922 w 2696705"/>
                <a:gd name="connsiteY62" fmla="*/ 976393 h 1611823"/>
                <a:gd name="connsiteX63" fmla="*/ 666427 w 2696705"/>
                <a:gd name="connsiteY63" fmla="*/ 960895 h 1611823"/>
                <a:gd name="connsiteX64" fmla="*/ 464949 w 2696705"/>
                <a:gd name="connsiteY64" fmla="*/ 929898 h 1611823"/>
                <a:gd name="connsiteX65" fmla="*/ 232475 w 2696705"/>
                <a:gd name="connsiteY65" fmla="*/ 945396 h 1611823"/>
                <a:gd name="connsiteX66" fmla="*/ 139485 w 2696705"/>
                <a:gd name="connsiteY66" fmla="*/ 1007389 h 1611823"/>
                <a:gd name="connsiteX67" fmla="*/ 92990 w 2696705"/>
                <a:gd name="connsiteY67" fmla="*/ 1038386 h 1611823"/>
                <a:gd name="connsiteX68" fmla="*/ 61993 w 2696705"/>
                <a:gd name="connsiteY68" fmla="*/ 1084881 h 1611823"/>
                <a:gd name="connsiteX69" fmla="*/ 46495 w 2696705"/>
                <a:gd name="connsiteY69" fmla="*/ 1131376 h 1611823"/>
                <a:gd name="connsiteX70" fmla="*/ 0 w 2696705"/>
                <a:gd name="connsiteY70" fmla="*/ 1177871 h 1611823"/>
                <a:gd name="connsiteX71" fmla="*/ 30997 w 2696705"/>
                <a:gd name="connsiteY71" fmla="*/ 1348352 h 1611823"/>
                <a:gd name="connsiteX72" fmla="*/ 185980 w 2696705"/>
                <a:gd name="connsiteY72" fmla="*/ 1394847 h 1611823"/>
                <a:gd name="connsiteX73" fmla="*/ 247973 w 2696705"/>
                <a:gd name="connsiteY73" fmla="*/ 1379349 h 1611823"/>
                <a:gd name="connsiteX74" fmla="*/ 278970 w 2696705"/>
                <a:gd name="connsiteY74" fmla="*/ 1332854 h 1611823"/>
                <a:gd name="connsiteX75" fmla="*/ 418454 w 2696705"/>
                <a:gd name="connsiteY75" fmla="*/ 1286359 h 1611823"/>
                <a:gd name="connsiteX76" fmla="*/ 480448 w 2696705"/>
                <a:gd name="connsiteY76" fmla="*/ 1255362 h 1611823"/>
                <a:gd name="connsiteX77" fmla="*/ 588936 w 2696705"/>
                <a:gd name="connsiteY77" fmla="*/ 1224366 h 1611823"/>
                <a:gd name="connsiteX78" fmla="*/ 774915 w 2696705"/>
                <a:gd name="connsiteY78" fmla="*/ 1208867 h 1611823"/>
                <a:gd name="connsiteX79" fmla="*/ 1007390 w 2696705"/>
                <a:gd name="connsiteY79" fmla="*/ 1177871 h 1611823"/>
                <a:gd name="connsiteX80" fmla="*/ 960895 w 2696705"/>
                <a:gd name="connsiteY80" fmla="*/ 1239864 h 1611823"/>
                <a:gd name="connsiteX81" fmla="*/ 914400 w 2696705"/>
                <a:gd name="connsiteY81" fmla="*/ 1270861 h 1611823"/>
                <a:gd name="connsiteX82" fmla="*/ 805912 w 2696705"/>
                <a:gd name="connsiteY82" fmla="*/ 1348352 h 1611823"/>
                <a:gd name="connsiteX83" fmla="*/ 712922 w 2696705"/>
                <a:gd name="connsiteY83" fmla="*/ 1379349 h 1611823"/>
                <a:gd name="connsiteX84" fmla="*/ 650929 w 2696705"/>
                <a:gd name="connsiteY84" fmla="*/ 1363850 h 1611823"/>
                <a:gd name="connsiteX85" fmla="*/ 418454 w 2696705"/>
                <a:gd name="connsiteY85" fmla="*/ 1394847 h 1611823"/>
                <a:gd name="connsiteX86" fmla="*/ 371959 w 2696705"/>
                <a:gd name="connsiteY86" fmla="*/ 1425844 h 1611823"/>
                <a:gd name="connsiteX87" fmla="*/ 294468 w 2696705"/>
                <a:gd name="connsiteY87" fmla="*/ 1456840 h 1611823"/>
                <a:gd name="connsiteX88" fmla="*/ 263471 w 2696705"/>
                <a:gd name="connsiteY88" fmla="*/ 1503335 h 1611823"/>
                <a:gd name="connsiteX89" fmla="*/ 278970 w 2696705"/>
                <a:gd name="connsiteY89" fmla="*/ 1565328 h 1611823"/>
                <a:gd name="connsiteX90" fmla="*/ 635431 w 2696705"/>
                <a:gd name="connsiteY90" fmla="*/ 1549830 h 1611823"/>
                <a:gd name="connsiteX91" fmla="*/ 743919 w 2696705"/>
                <a:gd name="connsiteY91" fmla="*/ 1503335 h 1611823"/>
                <a:gd name="connsiteX92" fmla="*/ 790414 w 2696705"/>
                <a:gd name="connsiteY92" fmla="*/ 1472339 h 1611823"/>
                <a:gd name="connsiteX93" fmla="*/ 852407 w 2696705"/>
                <a:gd name="connsiteY93" fmla="*/ 1456840 h 1611823"/>
                <a:gd name="connsiteX94" fmla="*/ 960895 w 2696705"/>
                <a:gd name="connsiteY94" fmla="*/ 1379349 h 1611823"/>
                <a:gd name="connsiteX95" fmla="*/ 1022888 w 2696705"/>
                <a:gd name="connsiteY95" fmla="*/ 1332854 h 1611823"/>
                <a:gd name="connsiteX96" fmla="*/ 1069383 w 2696705"/>
                <a:gd name="connsiteY96" fmla="*/ 1317356 h 1611823"/>
                <a:gd name="connsiteX97" fmla="*/ 1487837 w 2696705"/>
                <a:gd name="connsiteY97" fmla="*/ 1332854 h 1611823"/>
                <a:gd name="connsiteX98" fmla="*/ 1596326 w 2696705"/>
                <a:gd name="connsiteY98" fmla="*/ 1348352 h 1611823"/>
                <a:gd name="connsiteX99" fmla="*/ 1952787 w 2696705"/>
                <a:gd name="connsiteY99" fmla="*/ 1363850 h 1611823"/>
                <a:gd name="connsiteX100" fmla="*/ 2076773 w 2696705"/>
                <a:gd name="connsiteY100" fmla="*/ 1394847 h 1611823"/>
                <a:gd name="connsiteX101" fmla="*/ 2169763 w 2696705"/>
                <a:gd name="connsiteY101" fmla="*/ 1441342 h 1611823"/>
                <a:gd name="connsiteX102" fmla="*/ 2278251 w 2696705"/>
                <a:gd name="connsiteY102" fmla="*/ 1503335 h 1611823"/>
                <a:gd name="connsiteX103" fmla="*/ 2324746 w 2696705"/>
                <a:gd name="connsiteY103" fmla="*/ 1518834 h 1611823"/>
                <a:gd name="connsiteX104" fmla="*/ 2448732 w 2696705"/>
                <a:gd name="connsiteY104" fmla="*/ 1534332 h 1611823"/>
                <a:gd name="connsiteX105" fmla="*/ 2588217 w 2696705"/>
                <a:gd name="connsiteY105" fmla="*/ 1596325 h 1611823"/>
                <a:gd name="connsiteX106" fmla="*/ 2588217 w 2696705"/>
                <a:gd name="connsiteY106" fmla="*/ 1611823 h 1611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</a:cxnLst>
              <a:rect l="l" t="t" r="r" b="b"/>
              <a:pathLst>
                <a:path w="2696705" h="1611823">
                  <a:moveTo>
                    <a:pt x="2696705" y="1208867"/>
                  </a:moveTo>
                  <a:cubicBezTo>
                    <a:pt x="2689379" y="1172234"/>
                    <a:pt x="2687458" y="1111487"/>
                    <a:pt x="2650210" y="1084881"/>
                  </a:cubicBezTo>
                  <a:cubicBezTo>
                    <a:pt x="2612702" y="1058090"/>
                    <a:pt x="2553954" y="1051354"/>
                    <a:pt x="2510726" y="1038386"/>
                  </a:cubicBezTo>
                  <a:cubicBezTo>
                    <a:pt x="2357222" y="992335"/>
                    <a:pt x="2479493" y="1017682"/>
                    <a:pt x="2324746" y="991891"/>
                  </a:cubicBezTo>
                  <a:cubicBezTo>
                    <a:pt x="2304082" y="976393"/>
                    <a:pt x="2286736" y="954989"/>
                    <a:pt x="2262753" y="945396"/>
                  </a:cubicBezTo>
                  <a:cubicBezTo>
                    <a:pt x="2233576" y="933725"/>
                    <a:pt x="2195334" y="948163"/>
                    <a:pt x="2169763" y="929898"/>
                  </a:cubicBezTo>
                  <a:cubicBezTo>
                    <a:pt x="2152430" y="917518"/>
                    <a:pt x="2166080" y="885628"/>
                    <a:pt x="2154265" y="867905"/>
                  </a:cubicBezTo>
                  <a:cubicBezTo>
                    <a:pt x="2132858" y="835795"/>
                    <a:pt x="2076883" y="829187"/>
                    <a:pt x="2045776" y="821410"/>
                  </a:cubicBezTo>
                  <a:cubicBezTo>
                    <a:pt x="1963123" y="697428"/>
                    <a:pt x="2071603" y="847236"/>
                    <a:pt x="1968285" y="743918"/>
                  </a:cubicBezTo>
                  <a:cubicBezTo>
                    <a:pt x="1902769" y="678402"/>
                    <a:pt x="1974470" y="669521"/>
                    <a:pt x="1844298" y="604434"/>
                  </a:cubicBezTo>
                  <a:cubicBezTo>
                    <a:pt x="1823634" y="594102"/>
                    <a:pt x="1801105" y="586866"/>
                    <a:pt x="1782305" y="573437"/>
                  </a:cubicBezTo>
                  <a:cubicBezTo>
                    <a:pt x="1755644" y="554393"/>
                    <a:pt x="1719919" y="510657"/>
                    <a:pt x="1704814" y="480447"/>
                  </a:cubicBezTo>
                  <a:cubicBezTo>
                    <a:pt x="1697508" y="465835"/>
                    <a:pt x="1694481" y="449450"/>
                    <a:pt x="1689315" y="433952"/>
                  </a:cubicBezTo>
                  <a:cubicBezTo>
                    <a:pt x="1644376" y="119373"/>
                    <a:pt x="1701326" y="512023"/>
                    <a:pt x="1658319" y="232474"/>
                  </a:cubicBezTo>
                  <a:cubicBezTo>
                    <a:pt x="1652764" y="196369"/>
                    <a:pt x="1649985" y="159806"/>
                    <a:pt x="1642821" y="123986"/>
                  </a:cubicBezTo>
                  <a:cubicBezTo>
                    <a:pt x="1638061" y="100186"/>
                    <a:pt x="1617424" y="45061"/>
                    <a:pt x="1596326" y="30996"/>
                  </a:cubicBezTo>
                  <a:cubicBezTo>
                    <a:pt x="1578603" y="19181"/>
                    <a:pt x="1554813" y="21350"/>
                    <a:pt x="1534332" y="15498"/>
                  </a:cubicBezTo>
                  <a:cubicBezTo>
                    <a:pt x="1518624" y="11010"/>
                    <a:pt x="1503335" y="5166"/>
                    <a:pt x="1487837" y="0"/>
                  </a:cubicBezTo>
                  <a:cubicBezTo>
                    <a:pt x="1415512" y="10332"/>
                    <a:pt x="1340171" y="7893"/>
                    <a:pt x="1270861" y="30996"/>
                  </a:cubicBezTo>
                  <a:cubicBezTo>
                    <a:pt x="1255363" y="36162"/>
                    <a:pt x="1255363" y="61154"/>
                    <a:pt x="1255363" y="77491"/>
                  </a:cubicBezTo>
                  <a:cubicBezTo>
                    <a:pt x="1255363" y="103833"/>
                    <a:pt x="1261612" y="130318"/>
                    <a:pt x="1270861" y="154983"/>
                  </a:cubicBezTo>
                  <a:cubicBezTo>
                    <a:pt x="1276001" y="168689"/>
                    <a:pt x="1346409" y="261851"/>
                    <a:pt x="1348353" y="263471"/>
                  </a:cubicBezTo>
                  <a:cubicBezTo>
                    <a:pt x="1360903" y="273929"/>
                    <a:pt x="1379350" y="273803"/>
                    <a:pt x="1394848" y="278969"/>
                  </a:cubicBezTo>
                  <a:cubicBezTo>
                    <a:pt x="1410346" y="294467"/>
                    <a:pt x="1424505" y="311432"/>
                    <a:pt x="1441343" y="325464"/>
                  </a:cubicBezTo>
                  <a:cubicBezTo>
                    <a:pt x="1455652" y="337388"/>
                    <a:pt x="1482720" y="338551"/>
                    <a:pt x="1487837" y="356461"/>
                  </a:cubicBezTo>
                  <a:cubicBezTo>
                    <a:pt x="1495074" y="381789"/>
                    <a:pt x="1477505" y="408122"/>
                    <a:pt x="1472339" y="433952"/>
                  </a:cubicBezTo>
                  <a:cubicBezTo>
                    <a:pt x="1456841" y="423620"/>
                    <a:pt x="1442504" y="411286"/>
                    <a:pt x="1425844" y="402956"/>
                  </a:cubicBezTo>
                  <a:cubicBezTo>
                    <a:pt x="1411232" y="395650"/>
                    <a:pt x="1392106" y="397663"/>
                    <a:pt x="1379349" y="387457"/>
                  </a:cubicBezTo>
                  <a:cubicBezTo>
                    <a:pt x="1364804" y="375821"/>
                    <a:pt x="1361524" y="354133"/>
                    <a:pt x="1348353" y="340962"/>
                  </a:cubicBezTo>
                  <a:cubicBezTo>
                    <a:pt x="1323595" y="316204"/>
                    <a:pt x="1252112" y="284518"/>
                    <a:pt x="1224366" y="278969"/>
                  </a:cubicBezTo>
                  <a:cubicBezTo>
                    <a:pt x="1173456" y="268787"/>
                    <a:pt x="1121044" y="268637"/>
                    <a:pt x="1069383" y="263471"/>
                  </a:cubicBezTo>
                  <a:cubicBezTo>
                    <a:pt x="1043553" y="247973"/>
                    <a:pt x="1018224" y="231605"/>
                    <a:pt x="991892" y="216976"/>
                  </a:cubicBezTo>
                  <a:cubicBezTo>
                    <a:pt x="971696" y="205756"/>
                    <a:pt x="949490" y="198224"/>
                    <a:pt x="929898" y="185979"/>
                  </a:cubicBezTo>
                  <a:cubicBezTo>
                    <a:pt x="907994" y="172289"/>
                    <a:pt x="891009" y="151036"/>
                    <a:pt x="867905" y="139484"/>
                  </a:cubicBezTo>
                  <a:cubicBezTo>
                    <a:pt x="838681" y="124872"/>
                    <a:pt x="805912" y="118820"/>
                    <a:pt x="774915" y="108488"/>
                  </a:cubicBezTo>
                  <a:lnTo>
                    <a:pt x="728421" y="92989"/>
                  </a:lnTo>
                  <a:lnTo>
                    <a:pt x="681926" y="77491"/>
                  </a:lnTo>
                  <a:cubicBezTo>
                    <a:pt x="635431" y="87823"/>
                    <a:pt x="587626" y="93426"/>
                    <a:pt x="542441" y="108488"/>
                  </a:cubicBezTo>
                  <a:cubicBezTo>
                    <a:pt x="510074" y="119277"/>
                    <a:pt x="471033" y="164397"/>
                    <a:pt x="449451" y="185979"/>
                  </a:cubicBezTo>
                  <a:cubicBezTo>
                    <a:pt x="454617" y="247972"/>
                    <a:pt x="444026" y="313375"/>
                    <a:pt x="464949" y="371959"/>
                  </a:cubicBezTo>
                  <a:cubicBezTo>
                    <a:pt x="472720" y="393717"/>
                    <a:pt x="505830" y="393573"/>
                    <a:pt x="526943" y="402956"/>
                  </a:cubicBezTo>
                  <a:cubicBezTo>
                    <a:pt x="552365" y="414255"/>
                    <a:pt x="579174" y="422294"/>
                    <a:pt x="604434" y="433952"/>
                  </a:cubicBezTo>
                  <a:cubicBezTo>
                    <a:pt x="646388" y="453315"/>
                    <a:pt x="685694" y="478352"/>
                    <a:pt x="728421" y="495945"/>
                  </a:cubicBezTo>
                  <a:cubicBezTo>
                    <a:pt x="773739" y="514605"/>
                    <a:pt x="821410" y="526942"/>
                    <a:pt x="867905" y="542440"/>
                  </a:cubicBezTo>
                  <a:cubicBezTo>
                    <a:pt x="898902" y="552772"/>
                    <a:pt x="928474" y="569384"/>
                    <a:pt x="960895" y="573437"/>
                  </a:cubicBezTo>
                  <a:cubicBezTo>
                    <a:pt x="1326882" y="619186"/>
                    <a:pt x="1125646" y="600816"/>
                    <a:pt x="1565329" y="619932"/>
                  </a:cubicBezTo>
                  <a:cubicBezTo>
                    <a:pt x="1549831" y="625098"/>
                    <a:pt x="1535027" y="633271"/>
                    <a:pt x="1518834" y="635430"/>
                  </a:cubicBezTo>
                  <a:cubicBezTo>
                    <a:pt x="1303194" y="664181"/>
                    <a:pt x="1241886" y="646793"/>
                    <a:pt x="991892" y="635430"/>
                  </a:cubicBezTo>
                  <a:cubicBezTo>
                    <a:pt x="971227" y="630264"/>
                    <a:pt x="950379" y="625784"/>
                    <a:pt x="929898" y="619932"/>
                  </a:cubicBezTo>
                  <a:cubicBezTo>
                    <a:pt x="774218" y="575453"/>
                    <a:pt x="1015270" y="637402"/>
                    <a:pt x="821410" y="588935"/>
                  </a:cubicBezTo>
                  <a:lnTo>
                    <a:pt x="728421" y="526942"/>
                  </a:lnTo>
                  <a:lnTo>
                    <a:pt x="681926" y="495945"/>
                  </a:lnTo>
                  <a:cubicBezTo>
                    <a:pt x="609600" y="501111"/>
                    <a:pt x="537061" y="503853"/>
                    <a:pt x="464949" y="511444"/>
                  </a:cubicBezTo>
                  <a:cubicBezTo>
                    <a:pt x="438752" y="514202"/>
                    <a:pt x="408893" y="511631"/>
                    <a:pt x="387458" y="526942"/>
                  </a:cubicBezTo>
                  <a:cubicBezTo>
                    <a:pt x="368658" y="540371"/>
                    <a:pt x="366793" y="568271"/>
                    <a:pt x="356461" y="588935"/>
                  </a:cubicBezTo>
                  <a:cubicBezTo>
                    <a:pt x="351295" y="609599"/>
                    <a:pt x="346815" y="630447"/>
                    <a:pt x="340963" y="650928"/>
                  </a:cubicBezTo>
                  <a:cubicBezTo>
                    <a:pt x="336475" y="666636"/>
                    <a:pt x="325465" y="681086"/>
                    <a:pt x="325465" y="697423"/>
                  </a:cubicBezTo>
                  <a:cubicBezTo>
                    <a:pt x="325465" y="751552"/>
                    <a:pt x="338808" y="793610"/>
                    <a:pt x="387458" y="821410"/>
                  </a:cubicBezTo>
                  <a:cubicBezTo>
                    <a:pt x="405952" y="831978"/>
                    <a:pt x="428787" y="831742"/>
                    <a:pt x="449451" y="836908"/>
                  </a:cubicBezTo>
                  <a:cubicBezTo>
                    <a:pt x="466736" y="848431"/>
                    <a:pt x="567993" y="921489"/>
                    <a:pt x="604434" y="929898"/>
                  </a:cubicBezTo>
                  <a:cubicBezTo>
                    <a:pt x="650017" y="940417"/>
                    <a:pt x="697424" y="940230"/>
                    <a:pt x="743919" y="945396"/>
                  </a:cubicBezTo>
                  <a:cubicBezTo>
                    <a:pt x="755595" y="949288"/>
                    <a:pt x="879484" y="989575"/>
                    <a:pt x="867905" y="991891"/>
                  </a:cubicBezTo>
                  <a:cubicBezTo>
                    <a:pt x="816995" y="1002073"/>
                    <a:pt x="764583" y="981559"/>
                    <a:pt x="712922" y="976393"/>
                  </a:cubicBezTo>
                  <a:cubicBezTo>
                    <a:pt x="697424" y="971227"/>
                    <a:pt x="682375" y="964439"/>
                    <a:pt x="666427" y="960895"/>
                  </a:cubicBezTo>
                  <a:cubicBezTo>
                    <a:pt x="627707" y="952290"/>
                    <a:pt x="499571" y="934844"/>
                    <a:pt x="464949" y="929898"/>
                  </a:cubicBezTo>
                  <a:cubicBezTo>
                    <a:pt x="387458" y="935064"/>
                    <a:pt x="308026" y="927408"/>
                    <a:pt x="232475" y="945396"/>
                  </a:cubicBezTo>
                  <a:cubicBezTo>
                    <a:pt x="196235" y="954025"/>
                    <a:pt x="170482" y="986725"/>
                    <a:pt x="139485" y="1007389"/>
                  </a:cubicBezTo>
                  <a:lnTo>
                    <a:pt x="92990" y="1038386"/>
                  </a:lnTo>
                  <a:cubicBezTo>
                    <a:pt x="82658" y="1053884"/>
                    <a:pt x="70323" y="1068221"/>
                    <a:pt x="61993" y="1084881"/>
                  </a:cubicBezTo>
                  <a:cubicBezTo>
                    <a:pt x="54687" y="1099493"/>
                    <a:pt x="55557" y="1117783"/>
                    <a:pt x="46495" y="1131376"/>
                  </a:cubicBezTo>
                  <a:cubicBezTo>
                    <a:pt x="34337" y="1149613"/>
                    <a:pt x="15498" y="1162373"/>
                    <a:pt x="0" y="1177871"/>
                  </a:cubicBezTo>
                  <a:cubicBezTo>
                    <a:pt x="10332" y="1234698"/>
                    <a:pt x="726" y="1299161"/>
                    <a:pt x="30997" y="1348352"/>
                  </a:cubicBezTo>
                  <a:cubicBezTo>
                    <a:pt x="37858" y="1359501"/>
                    <a:pt x="161611" y="1388755"/>
                    <a:pt x="185980" y="1394847"/>
                  </a:cubicBezTo>
                  <a:cubicBezTo>
                    <a:pt x="206644" y="1389681"/>
                    <a:pt x="230250" y="1391164"/>
                    <a:pt x="247973" y="1379349"/>
                  </a:cubicBezTo>
                  <a:cubicBezTo>
                    <a:pt x="263471" y="1369017"/>
                    <a:pt x="262618" y="1341773"/>
                    <a:pt x="278970" y="1332854"/>
                  </a:cubicBezTo>
                  <a:cubicBezTo>
                    <a:pt x="321995" y="1309386"/>
                    <a:pt x="374618" y="1308277"/>
                    <a:pt x="418454" y="1286359"/>
                  </a:cubicBezTo>
                  <a:cubicBezTo>
                    <a:pt x="439119" y="1276027"/>
                    <a:pt x="459212" y="1264463"/>
                    <a:pt x="480448" y="1255362"/>
                  </a:cubicBezTo>
                  <a:cubicBezTo>
                    <a:pt x="501640" y="1246280"/>
                    <a:pt x="570432" y="1226679"/>
                    <a:pt x="588936" y="1224366"/>
                  </a:cubicBezTo>
                  <a:cubicBezTo>
                    <a:pt x="650664" y="1216650"/>
                    <a:pt x="712922" y="1214033"/>
                    <a:pt x="774915" y="1208867"/>
                  </a:cubicBezTo>
                  <a:cubicBezTo>
                    <a:pt x="826009" y="1198648"/>
                    <a:pt x="978564" y="1165517"/>
                    <a:pt x="1007390" y="1177871"/>
                  </a:cubicBezTo>
                  <a:cubicBezTo>
                    <a:pt x="1031132" y="1188046"/>
                    <a:pt x="979160" y="1221599"/>
                    <a:pt x="960895" y="1239864"/>
                  </a:cubicBezTo>
                  <a:cubicBezTo>
                    <a:pt x="947724" y="1253035"/>
                    <a:pt x="929557" y="1260034"/>
                    <a:pt x="914400" y="1270861"/>
                  </a:cubicBezTo>
                  <a:cubicBezTo>
                    <a:pt x="904967" y="1277599"/>
                    <a:pt x="825253" y="1339756"/>
                    <a:pt x="805912" y="1348352"/>
                  </a:cubicBezTo>
                  <a:cubicBezTo>
                    <a:pt x="776055" y="1361622"/>
                    <a:pt x="712922" y="1379349"/>
                    <a:pt x="712922" y="1379349"/>
                  </a:cubicBezTo>
                  <a:cubicBezTo>
                    <a:pt x="692258" y="1374183"/>
                    <a:pt x="672229" y="1363850"/>
                    <a:pt x="650929" y="1363850"/>
                  </a:cubicBezTo>
                  <a:cubicBezTo>
                    <a:pt x="560338" y="1363850"/>
                    <a:pt x="500887" y="1378361"/>
                    <a:pt x="418454" y="1394847"/>
                  </a:cubicBezTo>
                  <a:cubicBezTo>
                    <a:pt x="402956" y="1405179"/>
                    <a:pt x="388619" y="1417514"/>
                    <a:pt x="371959" y="1425844"/>
                  </a:cubicBezTo>
                  <a:cubicBezTo>
                    <a:pt x="347076" y="1438286"/>
                    <a:pt x="317106" y="1440670"/>
                    <a:pt x="294468" y="1456840"/>
                  </a:cubicBezTo>
                  <a:cubicBezTo>
                    <a:pt x="279311" y="1467667"/>
                    <a:pt x="273803" y="1487837"/>
                    <a:pt x="263471" y="1503335"/>
                  </a:cubicBezTo>
                  <a:cubicBezTo>
                    <a:pt x="268637" y="1523999"/>
                    <a:pt x="257834" y="1562686"/>
                    <a:pt x="278970" y="1565328"/>
                  </a:cubicBezTo>
                  <a:cubicBezTo>
                    <a:pt x="396984" y="1580080"/>
                    <a:pt x="516849" y="1558952"/>
                    <a:pt x="635431" y="1549830"/>
                  </a:cubicBezTo>
                  <a:cubicBezTo>
                    <a:pt x="660548" y="1547898"/>
                    <a:pt x="728544" y="1512121"/>
                    <a:pt x="743919" y="1503335"/>
                  </a:cubicBezTo>
                  <a:cubicBezTo>
                    <a:pt x="760091" y="1494094"/>
                    <a:pt x="773294" y="1479676"/>
                    <a:pt x="790414" y="1472339"/>
                  </a:cubicBezTo>
                  <a:cubicBezTo>
                    <a:pt x="809992" y="1463948"/>
                    <a:pt x="831743" y="1462006"/>
                    <a:pt x="852407" y="1456840"/>
                  </a:cubicBezTo>
                  <a:cubicBezTo>
                    <a:pt x="1055010" y="1304887"/>
                    <a:pt x="802258" y="1492660"/>
                    <a:pt x="960895" y="1379349"/>
                  </a:cubicBezTo>
                  <a:cubicBezTo>
                    <a:pt x="981914" y="1364335"/>
                    <a:pt x="1000461" y="1345669"/>
                    <a:pt x="1022888" y="1332854"/>
                  </a:cubicBezTo>
                  <a:cubicBezTo>
                    <a:pt x="1037072" y="1324749"/>
                    <a:pt x="1053885" y="1322522"/>
                    <a:pt x="1069383" y="1317356"/>
                  </a:cubicBezTo>
                  <a:cubicBezTo>
                    <a:pt x="1208868" y="1322522"/>
                    <a:pt x="1348498" y="1324658"/>
                    <a:pt x="1487837" y="1332854"/>
                  </a:cubicBezTo>
                  <a:cubicBezTo>
                    <a:pt x="1524304" y="1334999"/>
                    <a:pt x="1559877" y="1345922"/>
                    <a:pt x="1596326" y="1348352"/>
                  </a:cubicBezTo>
                  <a:cubicBezTo>
                    <a:pt x="1714995" y="1356263"/>
                    <a:pt x="1833967" y="1358684"/>
                    <a:pt x="1952787" y="1363850"/>
                  </a:cubicBezTo>
                  <a:cubicBezTo>
                    <a:pt x="1994116" y="1374182"/>
                    <a:pt x="2041327" y="1371216"/>
                    <a:pt x="2076773" y="1394847"/>
                  </a:cubicBezTo>
                  <a:cubicBezTo>
                    <a:pt x="2136861" y="1434906"/>
                    <a:pt x="2105597" y="1419954"/>
                    <a:pt x="2169763" y="1441342"/>
                  </a:cubicBezTo>
                  <a:cubicBezTo>
                    <a:pt x="2216460" y="1472474"/>
                    <a:pt x="2223190" y="1479737"/>
                    <a:pt x="2278251" y="1503335"/>
                  </a:cubicBezTo>
                  <a:cubicBezTo>
                    <a:pt x="2293267" y="1509770"/>
                    <a:pt x="2308673" y="1515912"/>
                    <a:pt x="2324746" y="1518834"/>
                  </a:cubicBezTo>
                  <a:cubicBezTo>
                    <a:pt x="2365724" y="1526285"/>
                    <a:pt x="2407403" y="1529166"/>
                    <a:pt x="2448732" y="1534332"/>
                  </a:cubicBezTo>
                  <a:cubicBezTo>
                    <a:pt x="2472956" y="1544021"/>
                    <a:pt x="2563392" y="1577706"/>
                    <a:pt x="2588217" y="1596325"/>
                  </a:cubicBezTo>
                  <a:cubicBezTo>
                    <a:pt x="2592350" y="1599425"/>
                    <a:pt x="2588217" y="1606657"/>
                    <a:pt x="2588217" y="1611823"/>
                  </a:cubicBezTo>
                </a:path>
              </a:pathLst>
            </a:cu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09390" y="3198600"/>
            <a:ext cx="1847850" cy="246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24764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58570" y="4950231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-400463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00688" y="684944"/>
            <a:ext cx="2695575" cy="201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1479" y="268023"/>
            <a:ext cx="2284786" cy="16520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40590" y="1976822"/>
            <a:ext cx="2503406" cy="1875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97054" y="268023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4936" y="2380893"/>
            <a:ext cx="2490061" cy="18675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702"/>
          <a:stretch/>
        </p:blipFill>
        <p:spPr bwMode="auto">
          <a:xfrm>
            <a:off x="9801163" y="197189"/>
            <a:ext cx="1983056" cy="2493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963009" y="3986508"/>
            <a:ext cx="5628829" cy="2042901"/>
            <a:chOff x="963009" y="3986508"/>
            <a:chExt cx="5628829" cy="2042901"/>
          </a:xfrm>
        </p:grpSpPr>
        <p:pic>
          <p:nvPicPr>
            <p:cNvPr id="1035" name="Picture 11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63009" y="4010109"/>
              <a:ext cx="2695575" cy="20193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6" name="Picture 12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96263" y="3986508"/>
              <a:ext cx="2695575" cy="20193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6784598" y="4416588"/>
            <a:ext cx="1765369" cy="1100809"/>
            <a:chOff x="7708523" y="4432088"/>
            <a:chExt cx="3124792" cy="1782732"/>
          </a:xfrm>
        </p:grpSpPr>
        <p:pic>
          <p:nvPicPr>
            <p:cNvPr id="15" name="Picture 4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08523" y="4432088"/>
              <a:ext cx="2284786" cy="165200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" name="Volný tvar 6"/>
            <p:cNvSpPr/>
            <p:nvPr/>
          </p:nvSpPr>
          <p:spPr>
            <a:xfrm>
              <a:off x="8136610" y="4602997"/>
              <a:ext cx="2696705" cy="1611823"/>
            </a:xfrm>
            <a:custGeom>
              <a:avLst/>
              <a:gdLst>
                <a:gd name="connsiteX0" fmla="*/ 2696705 w 2696705"/>
                <a:gd name="connsiteY0" fmla="*/ 1208867 h 1611823"/>
                <a:gd name="connsiteX1" fmla="*/ 2650210 w 2696705"/>
                <a:gd name="connsiteY1" fmla="*/ 1084881 h 1611823"/>
                <a:gd name="connsiteX2" fmla="*/ 2510726 w 2696705"/>
                <a:gd name="connsiteY2" fmla="*/ 1038386 h 1611823"/>
                <a:gd name="connsiteX3" fmla="*/ 2324746 w 2696705"/>
                <a:gd name="connsiteY3" fmla="*/ 991891 h 1611823"/>
                <a:gd name="connsiteX4" fmla="*/ 2262753 w 2696705"/>
                <a:gd name="connsiteY4" fmla="*/ 945396 h 1611823"/>
                <a:gd name="connsiteX5" fmla="*/ 2169763 w 2696705"/>
                <a:gd name="connsiteY5" fmla="*/ 929898 h 1611823"/>
                <a:gd name="connsiteX6" fmla="*/ 2154265 w 2696705"/>
                <a:gd name="connsiteY6" fmla="*/ 867905 h 1611823"/>
                <a:gd name="connsiteX7" fmla="*/ 2045776 w 2696705"/>
                <a:gd name="connsiteY7" fmla="*/ 821410 h 1611823"/>
                <a:gd name="connsiteX8" fmla="*/ 1968285 w 2696705"/>
                <a:gd name="connsiteY8" fmla="*/ 743918 h 1611823"/>
                <a:gd name="connsiteX9" fmla="*/ 1844298 w 2696705"/>
                <a:gd name="connsiteY9" fmla="*/ 604434 h 1611823"/>
                <a:gd name="connsiteX10" fmla="*/ 1782305 w 2696705"/>
                <a:gd name="connsiteY10" fmla="*/ 573437 h 1611823"/>
                <a:gd name="connsiteX11" fmla="*/ 1704814 w 2696705"/>
                <a:gd name="connsiteY11" fmla="*/ 480447 h 1611823"/>
                <a:gd name="connsiteX12" fmla="*/ 1689315 w 2696705"/>
                <a:gd name="connsiteY12" fmla="*/ 433952 h 1611823"/>
                <a:gd name="connsiteX13" fmla="*/ 1658319 w 2696705"/>
                <a:gd name="connsiteY13" fmla="*/ 232474 h 1611823"/>
                <a:gd name="connsiteX14" fmla="*/ 1642821 w 2696705"/>
                <a:gd name="connsiteY14" fmla="*/ 123986 h 1611823"/>
                <a:gd name="connsiteX15" fmla="*/ 1596326 w 2696705"/>
                <a:gd name="connsiteY15" fmla="*/ 30996 h 1611823"/>
                <a:gd name="connsiteX16" fmla="*/ 1534332 w 2696705"/>
                <a:gd name="connsiteY16" fmla="*/ 15498 h 1611823"/>
                <a:gd name="connsiteX17" fmla="*/ 1487837 w 2696705"/>
                <a:gd name="connsiteY17" fmla="*/ 0 h 1611823"/>
                <a:gd name="connsiteX18" fmla="*/ 1270861 w 2696705"/>
                <a:gd name="connsiteY18" fmla="*/ 30996 h 1611823"/>
                <a:gd name="connsiteX19" fmla="*/ 1255363 w 2696705"/>
                <a:gd name="connsiteY19" fmla="*/ 77491 h 1611823"/>
                <a:gd name="connsiteX20" fmla="*/ 1270861 w 2696705"/>
                <a:gd name="connsiteY20" fmla="*/ 154983 h 1611823"/>
                <a:gd name="connsiteX21" fmla="*/ 1348353 w 2696705"/>
                <a:gd name="connsiteY21" fmla="*/ 263471 h 1611823"/>
                <a:gd name="connsiteX22" fmla="*/ 1394848 w 2696705"/>
                <a:gd name="connsiteY22" fmla="*/ 278969 h 1611823"/>
                <a:gd name="connsiteX23" fmla="*/ 1441343 w 2696705"/>
                <a:gd name="connsiteY23" fmla="*/ 325464 h 1611823"/>
                <a:gd name="connsiteX24" fmla="*/ 1487837 w 2696705"/>
                <a:gd name="connsiteY24" fmla="*/ 356461 h 1611823"/>
                <a:gd name="connsiteX25" fmla="*/ 1472339 w 2696705"/>
                <a:gd name="connsiteY25" fmla="*/ 433952 h 1611823"/>
                <a:gd name="connsiteX26" fmla="*/ 1425844 w 2696705"/>
                <a:gd name="connsiteY26" fmla="*/ 402956 h 1611823"/>
                <a:gd name="connsiteX27" fmla="*/ 1379349 w 2696705"/>
                <a:gd name="connsiteY27" fmla="*/ 387457 h 1611823"/>
                <a:gd name="connsiteX28" fmla="*/ 1348353 w 2696705"/>
                <a:gd name="connsiteY28" fmla="*/ 340962 h 1611823"/>
                <a:gd name="connsiteX29" fmla="*/ 1224366 w 2696705"/>
                <a:gd name="connsiteY29" fmla="*/ 278969 h 1611823"/>
                <a:gd name="connsiteX30" fmla="*/ 1069383 w 2696705"/>
                <a:gd name="connsiteY30" fmla="*/ 263471 h 1611823"/>
                <a:gd name="connsiteX31" fmla="*/ 991892 w 2696705"/>
                <a:gd name="connsiteY31" fmla="*/ 216976 h 1611823"/>
                <a:gd name="connsiteX32" fmla="*/ 929898 w 2696705"/>
                <a:gd name="connsiteY32" fmla="*/ 185979 h 1611823"/>
                <a:gd name="connsiteX33" fmla="*/ 867905 w 2696705"/>
                <a:gd name="connsiteY33" fmla="*/ 139484 h 1611823"/>
                <a:gd name="connsiteX34" fmla="*/ 774915 w 2696705"/>
                <a:gd name="connsiteY34" fmla="*/ 108488 h 1611823"/>
                <a:gd name="connsiteX35" fmla="*/ 728421 w 2696705"/>
                <a:gd name="connsiteY35" fmla="*/ 92989 h 1611823"/>
                <a:gd name="connsiteX36" fmla="*/ 681926 w 2696705"/>
                <a:gd name="connsiteY36" fmla="*/ 77491 h 1611823"/>
                <a:gd name="connsiteX37" fmla="*/ 542441 w 2696705"/>
                <a:gd name="connsiteY37" fmla="*/ 108488 h 1611823"/>
                <a:gd name="connsiteX38" fmla="*/ 449451 w 2696705"/>
                <a:gd name="connsiteY38" fmla="*/ 185979 h 1611823"/>
                <a:gd name="connsiteX39" fmla="*/ 464949 w 2696705"/>
                <a:gd name="connsiteY39" fmla="*/ 371959 h 1611823"/>
                <a:gd name="connsiteX40" fmla="*/ 526943 w 2696705"/>
                <a:gd name="connsiteY40" fmla="*/ 402956 h 1611823"/>
                <a:gd name="connsiteX41" fmla="*/ 604434 w 2696705"/>
                <a:gd name="connsiteY41" fmla="*/ 433952 h 1611823"/>
                <a:gd name="connsiteX42" fmla="*/ 728421 w 2696705"/>
                <a:gd name="connsiteY42" fmla="*/ 495945 h 1611823"/>
                <a:gd name="connsiteX43" fmla="*/ 867905 w 2696705"/>
                <a:gd name="connsiteY43" fmla="*/ 542440 h 1611823"/>
                <a:gd name="connsiteX44" fmla="*/ 960895 w 2696705"/>
                <a:gd name="connsiteY44" fmla="*/ 573437 h 1611823"/>
                <a:gd name="connsiteX45" fmla="*/ 1565329 w 2696705"/>
                <a:gd name="connsiteY45" fmla="*/ 619932 h 1611823"/>
                <a:gd name="connsiteX46" fmla="*/ 1518834 w 2696705"/>
                <a:gd name="connsiteY46" fmla="*/ 635430 h 1611823"/>
                <a:gd name="connsiteX47" fmla="*/ 991892 w 2696705"/>
                <a:gd name="connsiteY47" fmla="*/ 635430 h 1611823"/>
                <a:gd name="connsiteX48" fmla="*/ 929898 w 2696705"/>
                <a:gd name="connsiteY48" fmla="*/ 619932 h 1611823"/>
                <a:gd name="connsiteX49" fmla="*/ 821410 w 2696705"/>
                <a:gd name="connsiteY49" fmla="*/ 588935 h 1611823"/>
                <a:gd name="connsiteX50" fmla="*/ 728421 w 2696705"/>
                <a:gd name="connsiteY50" fmla="*/ 526942 h 1611823"/>
                <a:gd name="connsiteX51" fmla="*/ 681926 w 2696705"/>
                <a:gd name="connsiteY51" fmla="*/ 495945 h 1611823"/>
                <a:gd name="connsiteX52" fmla="*/ 464949 w 2696705"/>
                <a:gd name="connsiteY52" fmla="*/ 511444 h 1611823"/>
                <a:gd name="connsiteX53" fmla="*/ 387458 w 2696705"/>
                <a:gd name="connsiteY53" fmla="*/ 526942 h 1611823"/>
                <a:gd name="connsiteX54" fmla="*/ 356461 w 2696705"/>
                <a:gd name="connsiteY54" fmla="*/ 588935 h 1611823"/>
                <a:gd name="connsiteX55" fmla="*/ 340963 w 2696705"/>
                <a:gd name="connsiteY55" fmla="*/ 650928 h 1611823"/>
                <a:gd name="connsiteX56" fmla="*/ 325465 w 2696705"/>
                <a:gd name="connsiteY56" fmla="*/ 697423 h 1611823"/>
                <a:gd name="connsiteX57" fmla="*/ 387458 w 2696705"/>
                <a:gd name="connsiteY57" fmla="*/ 821410 h 1611823"/>
                <a:gd name="connsiteX58" fmla="*/ 449451 w 2696705"/>
                <a:gd name="connsiteY58" fmla="*/ 836908 h 1611823"/>
                <a:gd name="connsiteX59" fmla="*/ 604434 w 2696705"/>
                <a:gd name="connsiteY59" fmla="*/ 929898 h 1611823"/>
                <a:gd name="connsiteX60" fmla="*/ 743919 w 2696705"/>
                <a:gd name="connsiteY60" fmla="*/ 945396 h 1611823"/>
                <a:gd name="connsiteX61" fmla="*/ 867905 w 2696705"/>
                <a:gd name="connsiteY61" fmla="*/ 991891 h 1611823"/>
                <a:gd name="connsiteX62" fmla="*/ 712922 w 2696705"/>
                <a:gd name="connsiteY62" fmla="*/ 976393 h 1611823"/>
                <a:gd name="connsiteX63" fmla="*/ 666427 w 2696705"/>
                <a:gd name="connsiteY63" fmla="*/ 960895 h 1611823"/>
                <a:gd name="connsiteX64" fmla="*/ 464949 w 2696705"/>
                <a:gd name="connsiteY64" fmla="*/ 929898 h 1611823"/>
                <a:gd name="connsiteX65" fmla="*/ 232475 w 2696705"/>
                <a:gd name="connsiteY65" fmla="*/ 945396 h 1611823"/>
                <a:gd name="connsiteX66" fmla="*/ 139485 w 2696705"/>
                <a:gd name="connsiteY66" fmla="*/ 1007389 h 1611823"/>
                <a:gd name="connsiteX67" fmla="*/ 92990 w 2696705"/>
                <a:gd name="connsiteY67" fmla="*/ 1038386 h 1611823"/>
                <a:gd name="connsiteX68" fmla="*/ 61993 w 2696705"/>
                <a:gd name="connsiteY68" fmla="*/ 1084881 h 1611823"/>
                <a:gd name="connsiteX69" fmla="*/ 46495 w 2696705"/>
                <a:gd name="connsiteY69" fmla="*/ 1131376 h 1611823"/>
                <a:gd name="connsiteX70" fmla="*/ 0 w 2696705"/>
                <a:gd name="connsiteY70" fmla="*/ 1177871 h 1611823"/>
                <a:gd name="connsiteX71" fmla="*/ 30997 w 2696705"/>
                <a:gd name="connsiteY71" fmla="*/ 1348352 h 1611823"/>
                <a:gd name="connsiteX72" fmla="*/ 185980 w 2696705"/>
                <a:gd name="connsiteY72" fmla="*/ 1394847 h 1611823"/>
                <a:gd name="connsiteX73" fmla="*/ 247973 w 2696705"/>
                <a:gd name="connsiteY73" fmla="*/ 1379349 h 1611823"/>
                <a:gd name="connsiteX74" fmla="*/ 278970 w 2696705"/>
                <a:gd name="connsiteY74" fmla="*/ 1332854 h 1611823"/>
                <a:gd name="connsiteX75" fmla="*/ 418454 w 2696705"/>
                <a:gd name="connsiteY75" fmla="*/ 1286359 h 1611823"/>
                <a:gd name="connsiteX76" fmla="*/ 480448 w 2696705"/>
                <a:gd name="connsiteY76" fmla="*/ 1255362 h 1611823"/>
                <a:gd name="connsiteX77" fmla="*/ 588936 w 2696705"/>
                <a:gd name="connsiteY77" fmla="*/ 1224366 h 1611823"/>
                <a:gd name="connsiteX78" fmla="*/ 774915 w 2696705"/>
                <a:gd name="connsiteY78" fmla="*/ 1208867 h 1611823"/>
                <a:gd name="connsiteX79" fmla="*/ 1007390 w 2696705"/>
                <a:gd name="connsiteY79" fmla="*/ 1177871 h 1611823"/>
                <a:gd name="connsiteX80" fmla="*/ 960895 w 2696705"/>
                <a:gd name="connsiteY80" fmla="*/ 1239864 h 1611823"/>
                <a:gd name="connsiteX81" fmla="*/ 914400 w 2696705"/>
                <a:gd name="connsiteY81" fmla="*/ 1270861 h 1611823"/>
                <a:gd name="connsiteX82" fmla="*/ 805912 w 2696705"/>
                <a:gd name="connsiteY82" fmla="*/ 1348352 h 1611823"/>
                <a:gd name="connsiteX83" fmla="*/ 712922 w 2696705"/>
                <a:gd name="connsiteY83" fmla="*/ 1379349 h 1611823"/>
                <a:gd name="connsiteX84" fmla="*/ 650929 w 2696705"/>
                <a:gd name="connsiteY84" fmla="*/ 1363850 h 1611823"/>
                <a:gd name="connsiteX85" fmla="*/ 418454 w 2696705"/>
                <a:gd name="connsiteY85" fmla="*/ 1394847 h 1611823"/>
                <a:gd name="connsiteX86" fmla="*/ 371959 w 2696705"/>
                <a:gd name="connsiteY86" fmla="*/ 1425844 h 1611823"/>
                <a:gd name="connsiteX87" fmla="*/ 294468 w 2696705"/>
                <a:gd name="connsiteY87" fmla="*/ 1456840 h 1611823"/>
                <a:gd name="connsiteX88" fmla="*/ 263471 w 2696705"/>
                <a:gd name="connsiteY88" fmla="*/ 1503335 h 1611823"/>
                <a:gd name="connsiteX89" fmla="*/ 278970 w 2696705"/>
                <a:gd name="connsiteY89" fmla="*/ 1565328 h 1611823"/>
                <a:gd name="connsiteX90" fmla="*/ 635431 w 2696705"/>
                <a:gd name="connsiteY90" fmla="*/ 1549830 h 1611823"/>
                <a:gd name="connsiteX91" fmla="*/ 743919 w 2696705"/>
                <a:gd name="connsiteY91" fmla="*/ 1503335 h 1611823"/>
                <a:gd name="connsiteX92" fmla="*/ 790414 w 2696705"/>
                <a:gd name="connsiteY92" fmla="*/ 1472339 h 1611823"/>
                <a:gd name="connsiteX93" fmla="*/ 852407 w 2696705"/>
                <a:gd name="connsiteY93" fmla="*/ 1456840 h 1611823"/>
                <a:gd name="connsiteX94" fmla="*/ 960895 w 2696705"/>
                <a:gd name="connsiteY94" fmla="*/ 1379349 h 1611823"/>
                <a:gd name="connsiteX95" fmla="*/ 1022888 w 2696705"/>
                <a:gd name="connsiteY95" fmla="*/ 1332854 h 1611823"/>
                <a:gd name="connsiteX96" fmla="*/ 1069383 w 2696705"/>
                <a:gd name="connsiteY96" fmla="*/ 1317356 h 1611823"/>
                <a:gd name="connsiteX97" fmla="*/ 1487837 w 2696705"/>
                <a:gd name="connsiteY97" fmla="*/ 1332854 h 1611823"/>
                <a:gd name="connsiteX98" fmla="*/ 1596326 w 2696705"/>
                <a:gd name="connsiteY98" fmla="*/ 1348352 h 1611823"/>
                <a:gd name="connsiteX99" fmla="*/ 1952787 w 2696705"/>
                <a:gd name="connsiteY99" fmla="*/ 1363850 h 1611823"/>
                <a:gd name="connsiteX100" fmla="*/ 2076773 w 2696705"/>
                <a:gd name="connsiteY100" fmla="*/ 1394847 h 1611823"/>
                <a:gd name="connsiteX101" fmla="*/ 2169763 w 2696705"/>
                <a:gd name="connsiteY101" fmla="*/ 1441342 h 1611823"/>
                <a:gd name="connsiteX102" fmla="*/ 2278251 w 2696705"/>
                <a:gd name="connsiteY102" fmla="*/ 1503335 h 1611823"/>
                <a:gd name="connsiteX103" fmla="*/ 2324746 w 2696705"/>
                <a:gd name="connsiteY103" fmla="*/ 1518834 h 1611823"/>
                <a:gd name="connsiteX104" fmla="*/ 2448732 w 2696705"/>
                <a:gd name="connsiteY104" fmla="*/ 1534332 h 1611823"/>
                <a:gd name="connsiteX105" fmla="*/ 2588217 w 2696705"/>
                <a:gd name="connsiteY105" fmla="*/ 1596325 h 1611823"/>
                <a:gd name="connsiteX106" fmla="*/ 2588217 w 2696705"/>
                <a:gd name="connsiteY106" fmla="*/ 1611823 h 1611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</a:cxnLst>
              <a:rect l="l" t="t" r="r" b="b"/>
              <a:pathLst>
                <a:path w="2696705" h="1611823">
                  <a:moveTo>
                    <a:pt x="2696705" y="1208867"/>
                  </a:moveTo>
                  <a:cubicBezTo>
                    <a:pt x="2689379" y="1172234"/>
                    <a:pt x="2687458" y="1111487"/>
                    <a:pt x="2650210" y="1084881"/>
                  </a:cubicBezTo>
                  <a:cubicBezTo>
                    <a:pt x="2612702" y="1058090"/>
                    <a:pt x="2553954" y="1051354"/>
                    <a:pt x="2510726" y="1038386"/>
                  </a:cubicBezTo>
                  <a:cubicBezTo>
                    <a:pt x="2357222" y="992335"/>
                    <a:pt x="2479493" y="1017682"/>
                    <a:pt x="2324746" y="991891"/>
                  </a:cubicBezTo>
                  <a:cubicBezTo>
                    <a:pt x="2304082" y="976393"/>
                    <a:pt x="2286736" y="954989"/>
                    <a:pt x="2262753" y="945396"/>
                  </a:cubicBezTo>
                  <a:cubicBezTo>
                    <a:pt x="2233576" y="933725"/>
                    <a:pt x="2195334" y="948163"/>
                    <a:pt x="2169763" y="929898"/>
                  </a:cubicBezTo>
                  <a:cubicBezTo>
                    <a:pt x="2152430" y="917518"/>
                    <a:pt x="2166080" y="885628"/>
                    <a:pt x="2154265" y="867905"/>
                  </a:cubicBezTo>
                  <a:cubicBezTo>
                    <a:pt x="2132858" y="835795"/>
                    <a:pt x="2076883" y="829187"/>
                    <a:pt x="2045776" y="821410"/>
                  </a:cubicBezTo>
                  <a:cubicBezTo>
                    <a:pt x="1963123" y="697428"/>
                    <a:pt x="2071603" y="847236"/>
                    <a:pt x="1968285" y="743918"/>
                  </a:cubicBezTo>
                  <a:cubicBezTo>
                    <a:pt x="1902769" y="678402"/>
                    <a:pt x="1974470" y="669521"/>
                    <a:pt x="1844298" y="604434"/>
                  </a:cubicBezTo>
                  <a:cubicBezTo>
                    <a:pt x="1823634" y="594102"/>
                    <a:pt x="1801105" y="586866"/>
                    <a:pt x="1782305" y="573437"/>
                  </a:cubicBezTo>
                  <a:cubicBezTo>
                    <a:pt x="1755644" y="554393"/>
                    <a:pt x="1719919" y="510657"/>
                    <a:pt x="1704814" y="480447"/>
                  </a:cubicBezTo>
                  <a:cubicBezTo>
                    <a:pt x="1697508" y="465835"/>
                    <a:pt x="1694481" y="449450"/>
                    <a:pt x="1689315" y="433952"/>
                  </a:cubicBezTo>
                  <a:cubicBezTo>
                    <a:pt x="1644376" y="119373"/>
                    <a:pt x="1701326" y="512023"/>
                    <a:pt x="1658319" y="232474"/>
                  </a:cubicBezTo>
                  <a:cubicBezTo>
                    <a:pt x="1652764" y="196369"/>
                    <a:pt x="1649985" y="159806"/>
                    <a:pt x="1642821" y="123986"/>
                  </a:cubicBezTo>
                  <a:cubicBezTo>
                    <a:pt x="1638061" y="100186"/>
                    <a:pt x="1617424" y="45061"/>
                    <a:pt x="1596326" y="30996"/>
                  </a:cubicBezTo>
                  <a:cubicBezTo>
                    <a:pt x="1578603" y="19181"/>
                    <a:pt x="1554813" y="21350"/>
                    <a:pt x="1534332" y="15498"/>
                  </a:cubicBezTo>
                  <a:cubicBezTo>
                    <a:pt x="1518624" y="11010"/>
                    <a:pt x="1503335" y="5166"/>
                    <a:pt x="1487837" y="0"/>
                  </a:cubicBezTo>
                  <a:cubicBezTo>
                    <a:pt x="1415512" y="10332"/>
                    <a:pt x="1340171" y="7893"/>
                    <a:pt x="1270861" y="30996"/>
                  </a:cubicBezTo>
                  <a:cubicBezTo>
                    <a:pt x="1255363" y="36162"/>
                    <a:pt x="1255363" y="61154"/>
                    <a:pt x="1255363" y="77491"/>
                  </a:cubicBezTo>
                  <a:cubicBezTo>
                    <a:pt x="1255363" y="103833"/>
                    <a:pt x="1261612" y="130318"/>
                    <a:pt x="1270861" y="154983"/>
                  </a:cubicBezTo>
                  <a:cubicBezTo>
                    <a:pt x="1276001" y="168689"/>
                    <a:pt x="1346409" y="261851"/>
                    <a:pt x="1348353" y="263471"/>
                  </a:cubicBezTo>
                  <a:cubicBezTo>
                    <a:pt x="1360903" y="273929"/>
                    <a:pt x="1379350" y="273803"/>
                    <a:pt x="1394848" y="278969"/>
                  </a:cubicBezTo>
                  <a:cubicBezTo>
                    <a:pt x="1410346" y="294467"/>
                    <a:pt x="1424505" y="311432"/>
                    <a:pt x="1441343" y="325464"/>
                  </a:cubicBezTo>
                  <a:cubicBezTo>
                    <a:pt x="1455652" y="337388"/>
                    <a:pt x="1482720" y="338551"/>
                    <a:pt x="1487837" y="356461"/>
                  </a:cubicBezTo>
                  <a:cubicBezTo>
                    <a:pt x="1495074" y="381789"/>
                    <a:pt x="1477505" y="408122"/>
                    <a:pt x="1472339" y="433952"/>
                  </a:cubicBezTo>
                  <a:cubicBezTo>
                    <a:pt x="1456841" y="423620"/>
                    <a:pt x="1442504" y="411286"/>
                    <a:pt x="1425844" y="402956"/>
                  </a:cubicBezTo>
                  <a:cubicBezTo>
                    <a:pt x="1411232" y="395650"/>
                    <a:pt x="1392106" y="397663"/>
                    <a:pt x="1379349" y="387457"/>
                  </a:cubicBezTo>
                  <a:cubicBezTo>
                    <a:pt x="1364804" y="375821"/>
                    <a:pt x="1361524" y="354133"/>
                    <a:pt x="1348353" y="340962"/>
                  </a:cubicBezTo>
                  <a:cubicBezTo>
                    <a:pt x="1323595" y="316204"/>
                    <a:pt x="1252112" y="284518"/>
                    <a:pt x="1224366" y="278969"/>
                  </a:cubicBezTo>
                  <a:cubicBezTo>
                    <a:pt x="1173456" y="268787"/>
                    <a:pt x="1121044" y="268637"/>
                    <a:pt x="1069383" y="263471"/>
                  </a:cubicBezTo>
                  <a:cubicBezTo>
                    <a:pt x="1043553" y="247973"/>
                    <a:pt x="1018224" y="231605"/>
                    <a:pt x="991892" y="216976"/>
                  </a:cubicBezTo>
                  <a:cubicBezTo>
                    <a:pt x="971696" y="205756"/>
                    <a:pt x="949490" y="198224"/>
                    <a:pt x="929898" y="185979"/>
                  </a:cubicBezTo>
                  <a:cubicBezTo>
                    <a:pt x="907994" y="172289"/>
                    <a:pt x="891009" y="151036"/>
                    <a:pt x="867905" y="139484"/>
                  </a:cubicBezTo>
                  <a:cubicBezTo>
                    <a:pt x="838681" y="124872"/>
                    <a:pt x="805912" y="118820"/>
                    <a:pt x="774915" y="108488"/>
                  </a:cubicBezTo>
                  <a:lnTo>
                    <a:pt x="728421" y="92989"/>
                  </a:lnTo>
                  <a:lnTo>
                    <a:pt x="681926" y="77491"/>
                  </a:lnTo>
                  <a:cubicBezTo>
                    <a:pt x="635431" y="87823"/>
                    <a:pt x="587626" y="93426"/>
                    <a:pt x="542441" y="108488"/>
                  </a:cubicBezTo>
                  <a:cubicBezTo>
                    <a:pt x="510074" y="119277"/>
                    <a:pt x="471033" y="164397"/>
                    <a:pt x="449451" y="185979"/>
                  </a:cubicBezTo>
                  <a:cubicBezTo>
                    <a:pt x="454617" y="247972"/>
                    <a:pt x="444026" y="313375"/>
                    <a:pt x="464949" y="371959"/>
                  </a:cubicBezTo>
                  <a:cubicBezTo>
                    <a:pt x="472720" y="393717"/>
                    <a:pt x="505830" y="393573"/>
                    <a:pt x="526943" y="402956"/>
                  </a:cubicBezTo>
                  <a:cubicBezTo>
                    <a:pt x="552365" y="414255"/>
                    <a:pt x="579174" y="422294"/>
                    <a:pt x="604434" y="433952"/>
                  </a:cubicBezTo>
                  <a:cubicBezTo>
                    <a:pt x="646388" y="453315"/>
                    <a:pt x="685694" y="478352"/>
                    <a:pt x="728421" y="495945"/>
                  </a:cubicBezTo>
                  <a:cubicBezTo>
                    <a:pt x="773739" y="514605"/>
                    <a:pt x="821410" y="526942"/>
                    <a:pt x="867905" y="542440"/>
                  </a:cubicBezTo>
                  <a:cubicBezTo>
                    <a:pt x="898902" y="552772"/>
                    <a:pt x="928474" y="569384"/>
                    <a:pt x="960895" y="573437"/>
                  </a:cubicBezTo>
                  <a:cubicBezTo>
                    <a:pt x="1326882" y="619186"/>
                    <a:pt x="1125646" y="600816"/>
                    <a:pt x="1565329" y="619932"/>
                  </a:cubicBezTo>
                  <a:cubicBezTo>
                    <a:pt x="1549831" y="625098"/>
                    <a:pt x="1535027" y="633271"/>
                    <a:pt x="1518834" y="635430"/>
                  </a:cubicBezTo>
                  <a:cubicBezTo>
                    <a:pt x="1303194" y="664181"/>
                    <a:pt x="1241886" y="646793"/>
                    <a:pt x="991892" y="635430"/>
                  </a:cubicBezTo>
                  <a:cubicBezTo>
                    <a:pt x="971227" y="630264"/>
                    <a:pt x="950379" y="625784"/>
                    <a:pt x="929898" y="619932"/>
                  </a:cubicBezTo>
                  <a:cubicBezTo>
                    <a:pt x="774218" y="575453"/>
                    <a:pt x="1015270" y="637402"/>
                    <a:pt x="821410" y="588935"/>
                  </a:cubicBezTo>
                  <a:lnTo>
                    <a:pt x="728421" y="526942"/>
                  </a:lnTo>
                  <a:lnTo>
                    <a:pt x="681926" y="495945"/>
                  </a:lnTo>
                  <a:cubicBezTo>
                    <a:pt x="609600" y="501111"/>
                    <a:pt x="537061" y="503853"/>
                    <a:pt x="464949" y="511444"/>
                  </a:cubicBezTo>
                  <a:cubicBezTo>
                    <a:pt x="438752" y="514202"/>
                    <a:pt x="408893" y="511631"/>
                    <a:pt x="387458" y="526942"/>
                  </a:cubicBezTo>
                  <a:cubicBezTo>
                    <a:pt x="368658" y="540371"/>
                    <a:pt x="366793" y="568271"/>
                    <a:pt x="356461" y="588935"/>
                  </a:cubicBezTo>
                  <a:cubicBezTo>
                    <a:pt x="351295" y="609599"/>
                    <a:pt x="346815" y="630447"/>
                    <a:pt x="340963" y="650928"/>
                  </a:cubicBezTo>
                  <a:cubicBezTo>
                    <a:pt x="336475" y="666636"/>
                    <a:pt x="325465" y="681086"/>
                    <a:pt x="325465" y="697423"/>
                  </a:cubicBezTo>
                  <a:cubicBezTo>
                    <a:pt x="325465" y="751552"/>
                    <a:pt x="338808" y="793610"/>
                    <a:pt x="387458" y="821410"/>
                  </a:cubicBezTo>
                  <a:cubicBezTo>
                    <a:pt x="405952" y="831978"/>
                    <a:pt x="428787" y="831742"/>
                    <a:pt x="449451" y="836908"/>
                  </a:cubicBezTo>
                  <a:cubicBezTo>
                    <a:pt x="466736" y="848431"/>
                    <a:pt x="567993" y="921489"/>
                    <a:pt x="604434" y="929898"/>
                  </a:cubicBezTo>
                  <a:cubicBezTo>
                    <a:pt x="650017" y="940417"/>
                    <a:pt x="697424" y="940230"/>
                    <a:pt x="743919" y="945396"/>
                  </a:cubicBezTo>
                  <a:cubicBezTo>
                    <a:pt x="755595" y="949288"/>
                    <a:pt x="879484" y="989575"/>
                    <a:pt x="867905" y="991891"/>
                  </a:cubicBezTo>
                  <a:cubicBezTo>
                    <a:pt x="816995" y="1002073"/>
                    <a:pt x="764583" y="981559"/>
                    <a:pt x="712922" y="976393"/>
                  </a:cubicBezTo>
                  <a:cubicBezTo>
                    <a:pt x="697424" y="971227"/>
                    <a:pt x="682375" y="964439"/>
                    <a:pt x="666427" y="960895"/>
                  </a:cubicBezTo>
                  <a:cubicBezTo>
                    <a:pt x="627707" y="952290"/>
                    <a:pt x="499571" y="934844"/>
                    <a:pt x="464949" y="929898"/>
                  </a:cubicBezTo>
                  <a:cubicBezTo>
                    <a:pt x="387458" y="935064"/>
                    <a:pt x="308026" y="927408"/>
                    <a:pt x="232475" y="945396"/>
                  </a:cubicBezTo>
                  <a:cubicBezTo>
                    <a:pt x="196235" y="954025"/>
                    <a:pt x="170482" y="986725"/>
                    <a:pt x="139485" y="1007389"/>
                  </a:cubicBezTo>
                  <a:lnTo>
                    <a:pt x="92990" y="1038386"/>
                  </a:lnTo>
                  <a:cubicBezTo>
                    <a:pt x="82658" y="1053884"/>
                    <a:pt x="70323" y="1068221"/>
                    <a:pt x="61993" y="1084881"/>
                  </a:cubicBezTo>
                  <a:cubicBezTo>
                    <a:pt x="54687" y="1099493"/>
                    <a:pt x="55557" y="1117783"/>
                    <a:pt x="46495" y="1131376"/>
                  </a:cubicBezTo>
                  <a:cubicBezTo>
                    <a:pt x="34337" y="1149613"/>
                    <a:pt x="15498" y="1162373"/>
                    <a:pt x="0" y="1177871"/>
                  </a:cubicBezTo>
                  <a:cubicBezTo>
                    <a:pt x="10332" y="1234698"/>
                    <a:pt x="726" y="1299161"/>
                    <a:pt x="30997" y="1348352"/>
                  </a:cubicBezTo>
                  <a:cubicBezTo>
                    <a:pt x="37858" y="1359501"/>
                    <a:pt x="161611" y="1388755"/>
                    <a:pt x="185980" y="1394847"/>
                  </a:cubicBezTo>
                  <a:cubicBezTo>
                    <a:pt x="206644" y="1389681"/>
                    <a:pt x="230250" y="1391164"/>
                    <a:pt x="247973" y="1379349"/>
                  </a:cubicBezTo>
                  <a:cubicBezTo>
                    <a:pt x="263471" y="1369017"/>
                    <a:pt x="262618" y="1341773"/>
                    <a:pt x="278970" y="1332854"/>
                  </a:cubicBezTo>
                  <a:cubicBezTo>
                    <a:pt x="321995" y="1309386"/>
                    <a:pt x="374618" y="1308277"/>
                    <a:pt x="418454" y="1286359"/>
                  </a:cubicBezTo>
                  <a:cubicBezTo>
                    <a:pt x="439119" y="1276027"/>
                    <a:pt x="459212" y="1264463"/>
                    <a:pt x="480448" y="1255362"/>
                  </a:cubicBezTo>
                  <a:cubicBezTo>
                    <a:pt x="501640" y="1246280"/>
                    <a:pt x="570432" y="1226679"/>
                    <a:pt x="588936" y="1224366"/>
                  </a:cubicBezTo>
                  <a:cubicBezTo>
                    <a:pt x="650664" y="1216650"/>
                    <a:pt x="712922" y="1214033"/>
                    <a:pt x="774915" y="1208867"/>
                  </a:cubicBezTo>
                  <a:cubicBezTo>
                    <a:pt x="826009" y="1198648"/>
                    <a:pt x="978564" y="1165517"/>
                    <a:pt x="1007390" y="1177871"/>
                  </a:cubicBezTo>
                  <a:cubicBezTo>
                    <a:pt x="1031132" y="1188046"/>
                    <a:pt x="979160" y="1221599"/>
                    <a:pt x="960895" y="1239864"/>
                  </a:cubicBezTo>
                  <a:cubicBezTo>
                    <a:pt x="947724" y="1253035"/>
                    <a:pt x="929557" y="1260034"/>
                    <a:pt x="914400" y="1270861"/>
                  </a:cubicBezTo>
                  <a:cubicBezTo>
                    <a:pt x="904967" y="1277599"/>
                    <a:pt x="825253" y="1339756"/>
                    <a:pt x="805912" y="1348352"/>
                  </a:cubicBezTo>
                  <a:cubicBezTo>
                    <a:pt x="776055" y="1361622"/>
                    <a:pt x="712922" y="1379349"/>
                    <a:pt x="712922" y="1379349"/>
                  </a:cubicBezTo>
                  <a:cubicBezTo>
                    <a:pt x="692258" y="1374183"/>
                    <a:pt x="672229" y="1363850"/>
                    <a:pt x="650929" y="1363850"/>
                  </a:cubicBezTo>
                  <a:cubicBezTo>
                    <a:pt x="560338" y="1363850"/>
                    <a:pt x="500887" y="1378361"/>
                    <a:pt x="418454" y="1394847"/>
                  </a:cubicBezTo>
                  <a:cubicBezTo>
                    <a:pt x="402956" y="1405179"/>
                    <a:pt x="388619" y="1417514"/>
                    <a:pt x="371959" y="1425844"/>
                  </a:cubicBezTo>
                  <a:cubicBezTo>
                    <a:pt x="347076" y="1438286"/>
                    <a:pt x="317106" y="1440670"/>
                    <a:pt x="294468" y="1456840"/>
                  </a:cubicBezTo>
                  <a:cubicBezTo>
                    <a:pt x="279311" y="1467667"/>
                    <a:pt x="273803" y="1487837"/>
                    <a:pt x="263471" y="1503335"/>
                  </a:cubicBezTo>
                  <a:cubicBezTo>
                    <a:pt x="268637" y="1523999"/>
                    <a:pt x="257834" y="1562686"/>
                    <a:pt x="278970" y="1565328"/>
                  </a:cubicBezTo>
                  <a:cubicBezTo>
                    <a:pt x="396984" y="1580080"/>
                    <a:pt x="516849" y="1558952"/>
                    <a:pt x="635431" y="1549830"/>
                  </a:cubicBezTo>
                  <a:cubicBezTo>
                    <a:pt x="660548" y="1547898"/>
                    <a:pt x="728544" y="1512121"/>
                    <a:pt x="743919" y="1503335"/>
                  </a:cubicBezTo>
                  <a:cubicBezTo>
                    <a:pt x="760091" y="1494094"/>
                    <a:pt x="773294" y="1479676"/>
                    <a:pt x="790414" y="1472339"/>
                  </a:cubicBezTo>
                  <a:cubicBezTo>
                    <a:pt x="809992" y="1463948"/>
                    <a:pt x="831743" y="1462006"/>
                    <a:pt x="852407" y="1456840"/>
                  </a:cubicBezTo>
                  <a:cubicBezTo>
                    <a:pt x="1055010" y="1304887"/>
                    <a:pt x="802258" y="1492660"/>
                    <a:pt x="960895" y="1379349"/>
                  </a:cubicBezTo>
                  <a:cubicBezTo>
                    <a:pt x="981914" y="1364335"/>
                    <a:pt x="1000461" y="1345669"/>
                    <a:pt x="1022888" y="1332854"/>
                  </a:cubicBezTo>
                  <a:cubicBezTo>
                    <a:pt x="1037072" y="1324749"/>
                    <a:pt x="1053885" y="1322522"/>
                    <a:pt x="1069383" y="1317356"/>
                  </a:cubicBezTo>
                  <a:cubicBezTo>
                    <a:pt x="1208868" y="1322522"/>
                    <a:pt x="1348498" y="1324658"/>
                    <a:pt x="1487837" y="1332854"/>
                  </a:cubicBezTo>
                  <a:cubicBezTo>
                    <a:pt x="1524304" y="1334999"/>
                    <a:pt x="1559877" y="1345922"/>
                    <a:pt x="1596326" y="1348352"/>
                  </a:cubicBezTo>
                  <a:cubicBezTo>
                    <a:pt x="1714995" y="1356263"/>
                    <a:pt x="1833967" y="1358684"/>
                    <a:pt x="1952787" y="1363850"/>
                  </a:cubicBezTo>
                  <a:cubicBezTo>
                    <a:pt x="1994116" y="1374182"/>
                    <a:pt x="2041327" y="1371216"/>
                    <a:pt x="2076773" y="1394847"/>
                  </a:cubicBezTo>
                  <a:cubicBezTo>
                    <a:pt x="2136861" y="1434906"/>
                    <a:pt x="2105597" y="1419954"/>
                    <a:pt x="2169763" y="1441342"/>
                  </a:cubicBezTo>
                  <a:cubicBezTo>
                    <a:pt x="2216460" y="1472474"/>
                    <a:pt x="2223190" y="1479737"/>
                    <a:pt x="2278251" y="1503335"/>
                  </a:cubicBezTo>
                  <a:cubicBezTo>
                    <a:pt x="2293267" y="1509770"/>
                    <a:pt x="2308673" y="1515912"/>
                    <a:pt x="2324746" y="1518834"/>
                  </a:cubicBezTo>
                  <a:cubicBezTo>
                    <a:pt x="2365724" y="1526285"/>
                    <a:pt x="2407403" y="1529166"/>
                    <a:pt x="2448732" y="1534332"/>
                  </a:cubicBezTo>
                  <a:cubicBezTo>
                    <a:pt x="2472956" y="1544021"/>
                    <a:pt x="2563392" y="1577706"/>
                    <a:pt x="2588217" y="1596325"/>
                  </a:cubicBezTo>
                  <a:cubicBezTo>
                    <a:pt x="2592350" y="1599425"/>
                    <a:pt x="2588217" y="1606657"/>
                    <a:pt x="2588217" y="1611823"/>
                  </a:cubicBezTo>
                </a:path>
              </a:pathLst>
            </a:cu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868766" y="3198600"/>
            <a:ext cx="1847850" cy="246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5123856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Klipart z </a:t>
            </a:r>
            <a:r>
              <a:rPr lang="cs-CZ" dirty="0" smtClean="0"/>
              <a:t>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r>
              <a:rPr lang="cs-CZ" dirty="0" smtClean="0"/>
              <a:t>Vlastní foto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/>
            </a:r>
            <a:br>
              <a:rPr lang="cs-CZ" b="1" dirty="0"/>
            </a:br>
            <a:r>
              <a:rPr lang="cs-CZ" dirty="0"/>
              <a:t>Integrovaný blok:  Pověsti z Českého ráje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/>
              <a:t>Děti sledují text vyprávěný učitelkou a vyhledávají na obrázcích slova z textu.</a:t>
            </a:r>
            <a:endParaRPr lang="cs-CZ" dirty="0" err="1"/>
          </a:p>
          <a:p>
            <a:r>
              <a:rPr lang="cs-CZ" b="1" dirty="0"/>
              <a:t>Očekávání a cíle</a:t>
            </a:r>
          </a:p>
          <a:p>
            <a:r>
              <a:rPr lang="cs-CZ"/>
              <a:t>děti se učí pozorně sledovat text</a:t>
            </a:r>
          </a:p>
          <a:p>
            <a:r>
              <a:rPr lang="cs-CZ" dirty="0"/>
              <a:t>Spojovat význam slova s vizualizovanou představou</a:t>
            </a:r>
          </a:p>
          <a:p>
            <a:r>
              <a:rPr lang="cs-CZ"/>
              <a:t>Samoststně vyprávět příběh za pomocí obrázků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V práci je prezentováno 7 snímků vystihujících jednoduchou pověst z výletního místa v Českém ráji, který děti navštívily. Pedagog ke každému snímku přečte uvedenou </a:t>
            </a:r>
            <a:r>
              <a:rPr lang="cs-CZ" dirty="0" smtClean="0"/>
              <a:t>větu </a:t>
            </a:r>
            <a:r>
              <a:rPr lang="cs-CZ" dirty="0"/>
              <a:t>s důrazem na potržená slova. Děti mají za úkol zvýrazněná slova na snímku vyhledat.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27760" y="2315200"/>
            <a:ext cx="1060704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1.Kdysi dávno žila na </a:t>
            </a:r>
            <a:r>
              <a:rPr lang="cs-CZ" u="sng" dirty="0"/>
              <a:t>kulatém zámečku Humprechtu </a:t>
            </a:r>
            <a:r>
              <a:rPr lang="cs-CZ" dirty="0"/>
              <a:t>královna Eliška se svým synkem Petříkem. 2.Král jim zahynul v boji, ale zanechal jim velké panství – mohutný hrad </a:t>
            </a:r>
            <a:r>
              <a:rPr lang="cs-CZ" u="sng" dirty="0"/>
              <a:t>Kost</a:t>
            </a:r>
            <a:r>
              <a:rPr lang="cs-CZ" dirty="0"/>
              <a:t> a </a:t>
            </a:r>
            <a:r>
              <a:rPr lang="cs-CZ" u="sng" dirty="0"/>
              <a:t>poklad</a:t>
            </a:r>
            <a:r>
              <a:rPr lang="cs-CZ" dirty="0"/>
              <a:t>. 3.Jednoho dne Elišku a Petříka navštívili zlí příbuzní, kteří jim chtěli </a:t>
            </a:r>
            <a:r>
              <a:rPr lang="cs-CZ" u="sng" dirty="0"/>
              <a:t>poklad ukrást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4.Moudrá </a:t>
            </a:r>
            <a:r>
              <a:rPr lang="cs-CZ" dirty="0"/>
              <a:t>Eliška </a:t>
            </a:r>
            <a:r>
              <a:rPr lang="cs-CZ" u="sng" dirty="0"/>
              <a:t>poklad ukryla na dno studánky </a:t>
            </a:r>
            <a:r>
              <a:rPr lang="cs-CZ" dirty="0"/>
              <a:t>mezi skalami v nedalekém údolí, které se jmenuje </a:t>
            </a:r>
            <a:r>
              <a:rPr lang="cs-CZ" u="sng" dirty="0" err="1"/>
              <a:t>Plakánek</a:t>
            </a:r>
            <a:r>
              <a:rPr lang="cs-CZ" u="sng" dirty="0"/>
              <a:t>. </a:t>
            </a:r>
            <a:r>
              <a:rPr lang="cs-CZ" dirty="0"/>
              <a:t>5.Když Petřík vyrostl ve statného muže, stal se </a:t>
            </a:r>
            <a:r>
              <a:rPr lang="cs-CZ" u="sng" dirty="0"/>
              <a:t>králem</a:t>
            </a:r>
            <a:r>
              <a:rPr lang="cs-CZ" dirty="0"/>
              <a:t> a vládl moudře, poklad nikdy nepotřeboval.6. Ten je na dně studánky dodnes střežen </a:t>
            </a:r>
            <a:r>
              <a:rPr lang="cs-CZ" u="sng" dirty="0"/>
              <a:t>hadím králem</a:t>
            </a:r>
            <a:r>
              <a:rPr lang="cs-CZ" dirty="0"/>
              <a:t>. 7.Kdo jde kolem a dobré srdce má, tomu </a:t>
            </a:r>
            <a:r>
              <a:rPr lang="cs-CZ" u="sng" dirty="0"/>
              <a:t>had</a:t>
            </a:r>
            <a:r>
              <a:rPr lang="cs-CZ" dirty="0"/>
              <a:t> dovolí a ze studánky si </a:t>
            </a:r>
            <a:r>
              <a:rPr lang="cs-CZ" u="sng" dirty="0"/>
              <a:t>dukátek vyloví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/>
              <a:t>Cílem práce je zopakovat jednoduchý děj pověsti a doplnit jej obr</a:t>
            </a:r>
            <a:r>
              <a:rPr lang="cs-CZ" b="1" dirty="0"/>
              <a:t>. Děti mají za úkol </a:t>
            </a:r>
            <a:r>
              <a:rPr lang="cs-CZ" b="1"/>
              <a:t>seřadit obrázky</a:t>
            </a:r>
            <a:r>
              <a:rPr lang="cs-CZ" b="1" dirty="0"/>
              <a:t>  ve správném pořadí.</a:t>
            </a:r>
            <a:endParaRPr lang="cs-CZ" dirty="0"/>
          </a:p>
          <a:p>
            <a:pPr lvl="0"/>
            <a:r>
              <a:rPr lang="cs-CZ" dirty="0"/>
              <a:t>Na magnetickou tabulku č. 1 </a:t>
            </a:r>
            <a:r>
              <a:rPr lang="cs-CZ"/>
              <a:t>připevníme všechny obrázky. Děti příběh vyprávějí a postupně obrázky v dějovém pořadí odebírají a připevňuji na další tabulky.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cs-CZ" dirty="0">
                <a:latin typeface="Century Gothic" charset="0"/>
              </a:rPr>
              <a:t>Spontánně vyprávět zážitky ze sledování nebo poslechu pohádek </a:t>
            </a:r>
          </a:p>
          <a:p>
            <a:r>
              <a:rPr lang="cs-CZ">
                <a:latin typeface="Century Gothic" charset="0"/>
              </a:rPr>
              <a:t> </a:t>
            </a:r>
            <a:r>
              <a:rPr lang="cs-CZ" dirty="0">
                <a:latin typeface="Century Gothic" charset="0"/>
              </a:rPr>
              <a:t>Vyslovovat všechny hlásky správně a mluvit zřetelně, gramaticky správně, v přiměřeném tempu, ovládat sílu a intonaci hlasu</a:t>
            </a:r>
          </a:p>
          <a:p>
            <a:r>
              <a:rPr lang="cs-CZ" dirty="0">
                <a:latin typeface="Century Gothic" charset="0"/>
              </a:rPr>
              <a:t> Znát většinu slov a výrazů běžně používaných v   prostředí dítěte (, rozumět většině pojmenování, které se týkají dítěti známých  předmětů, popř. znát i některé, které se týkají vzdálenějšího světa)</a:t>
            </a:r>
          </a:p>
          <a:p>
            <a:r>
              <a:rPr lang="cs-CZ" dirty="0">
                <a:latin typeface="Century Gothic" charset="0"/>
              </a:rPr>
              <a:t> Mít přiměřeně bohatou slovní zásobu, dokázat osvojená slova aktivně uplatnit v řeči, používat větší množství slovních obratů, správně určovat a pojmenovávat věci a jevy ve svém okolí   </a:t>
            </a:r>
          </a:p>
          <a:p>
            <a:r>
              <a:rPr lang="cs-CZ" dirty="0">
                <a:latin typeface="Century Gothic" charset="0"/>
              </a:rPr>
              <a:t>Používat jednoduchá souvětí, vyjádřit myšlenku, nápad, mínění, popsat situaci, událost, vyjádřit svoje pocity, prožitky  </a:t>
            </a:r>
          </a:p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0427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660</Words>
  <Application>Microsoft Office PowerPoint</Application>
  <PresentationFormat>Vlastní</PresentationFormat>
  <Paragraphs>79</Paragraphs>
  <Slides>15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Sheer Green 16x9</vt:lpstr>
      <vt:lpstr>Pověst z Českého ráje práce s textem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Použité odkazy</vt:lpstr>
      <vt:lpstr> Integrovaný blok:  Pověsti z Českého ráje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Pověst z Českého ráje práce s textem</dc:title>
  <dc:creator/>
  <cp:lastModifiedBy/>
  <cp:revision>2</cp:revision>
  <dcterms:created xsi:type="dcterms:W3CDTF">2014-08-05T12:38:58Z</dcterms:created>
  <dcterms:modified xsi:type="dcterms:W3CDTF">2015-05-26T15:06:34Z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