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33F536-AA02-4F8D-996C-AAEDB4B6A995}" type="doc">
      <dgm:prSet loTypeId="urn:microsoft.com/office/officeart/2005/8/layout/bList2" loCatId="list" qsTypeId="urn:microsoft.com/office/officeart/2005/8/quickstyle/simple1" qsCatId="simple" csTypeId="urn:microsoft.com/office/officeart/2005/8/colors/accent1_2" csCatId="accent1" phldr="1"/>
      <dgm:spPr/>
    </dgm:pt>
    <dgm:pt modelId="{5B6EDA5D-6822-4CB3-A5AC-DB081F6A5588}">
      <dgm:prSet phldrT="[Text]"/>
      <dgm:spPr/>
      <dgm:t>
        <a:bodyPr/>
        <a:lstStyle/>
        <a:p>
          <a:r>
            <a:rPr lang="cs-CZ" dirty="0" smtClean="0"/>
            <a:t>Povrchová voda</a:t>
          </a:r>
          <a:endParaRPr lang="cs-CZ" dirty="0"/>
        </a:p>
      </dgm:t>
    </dgm:pt>
    <dgm:pt modelId="{F8033ADB-5DFD-4A85-8EC9-33940CAB2F0A}" type="parTrans" cxnId="{4FC8900B-6757-4D91-8789-55DA062DFDB5}">
      <dgm:prSet/>
      <dgm:spPr/>
    </dgm:pt>
    <dgm:pt modelId="{28B2602E-21EE-4FF1-87E9-1D71A084AA8A}" type="sibTrans" cxnId="{4FC8900B-6757-4D91-8789-55DA062DFDB5}">
      <dgm:prSet/>
      <dgm:spPr/>
    </dgm:pt>
    <dgm:pt modelId="{AB544332-D3CC-4F51-A361-8EE6B7D2BE5A}">
      <dgm:prSet phldrT="[Text]"/>
      <dgm:spPr/>
      <dgm:t>
        <a:bodyPr/>
        <a:lstStyle/>
        <a:p>
          <a:r>
            <a:rPr lang="cs-CZ" dirty="0" smtClean="0"/>
            <a:t>Podpovrchová voda</a:t>
          </a:r>
          <a:endParaRPr lang="cs-CZ" dirty="0"/>
        </a:p>
      </dgm:t>
    </dgm:pt>
    <dgm:pt modelId="{A301A6D2-A975-4C68-807A-9B6509167618}" type="parTrans" cxnId="{B508D146-7B2F-4460-8A26-DFFCB4A0DEC4}">
      <dgm:prSet/>
      <dgm:spPr/>
    </dgm:pt>
    <dgm:pt modelId="{3D8FF50E-D9B9-4555-882C-9617AE1071B7}" type="sibTrans" cxnId="{B508D146-7B2F-4460-8A26-DFFCB4A0DEC4}">
      <dgm:prSet/>
      <dgm:spPr/>
    </dgm:pt>
    <dgm:pt modelId="{646A7C8C-4284-4B0B-BFBE-30C9DB28FB65}">
      <dgm:prSet phldrT="[Text]"/>
      <dgm:spPr/>
      <dgm:t>
        <a:bodyPr/>
        <a:lstStyle/>
        <a:p>
          <a:r>
            <a:rPr lang="cs-CZ" dirty="0" smtClean="0"/>
            <a:t>Voda v ledovcích</a:t>
          </a:r>
          <a:endParaRPr lang="cs-CZ" dirty="0"/>
        </a:p>
      </dgm:t>
    </dgm:pt>
    <dgm:pt modelId="{0657CF82-45F6-41E3-89D0-5147E122356E}" type="parTrans" cxnId="{F50A749B-97AA-498F-8874-FDAF73DFEE6C}">
      <dgm:prSet/>
      <dgm:spPr/>
    </dgm:pt>
    <dgm:pt modelId="{6E289046-3BD0-4F70-864F-2331DABB9D66}" type="sibTrans" cxnId="{F50A749B-97AA-498F-8874-FDAF73DFEE6C}">
      <dgm:prSet/>
      <dgm:spPr/>
    </dgm:pt>
    <dgm:pt modelId="{BA0CEEDC-779D-48C5-BD94-A231739FC9DC}" type="pres">
      <dgm:prSet presAssocID="{0433F536-AA02-4F8D-996C-AAEDB4B6A995}" presName="diagram" presStyleCnt="0">
        <dgm:presLayoutVars>
          <dgm:dir/>
          <dgm:animLvl val="lvl"/>
          <dgm:resizeHandles val="exact"/>
        </dgm:presLayoutVars>
      </dgm:prSet>
      <dgm:spPr/>
    </dgm:pt>
    <dgm:pt modelId="{6AA5BAE3-2F57-4787-8FFA-C4E0E94F9951}" type="pres">
      <dgm:prSet presAssocID="{5B6EDA5D-6822-4CB3-A5AC-DB081F6A5588}" presName="compNode" presStyleCnt="0"/>
      <dgm:spPr/>
    </dgm:pt>
    <dgm:pt modelId="{D2CAC9C7-4DDD-4B26-93F3-4AAE709C1864}" type="pres">
      <dgm:prSet presAssocID="{5B6EDA5D-6822-4CB3-A5AC-DB081F6A5588}" presName="childRect" presStyleLbl="bgAcc1" presStyleIdx="0" presStyleCnt="3">
        <dgm:presLayoutVars>
          <dgm:bulletEnabled val="1"/>
        </dgm:presLayoutVars>
      </dgm:prSet>
      <dgm:spPr/>
    </dgm:pt>
    <dgm:pt modelId="{87DAD23D-2106-423D-8E56-BF58A8341ECC}" type="pres">
      <dgm:prSet presAssocID="{5B6EDA5D-6822-4CB3-A5AC-DB081F6A5588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67569D-C223-47EF-8429-0EC7705572AA}" type="pres">
      <dgm:prSet presAssocID="{5B6EDA5D-6822-4CB3-A5AC-DB081F6A5588}" presName="parentRect" presStyleLbl="alignNode1" presStyleIdx="0" presStyleCnt="3"/>
      <dgm:spPr/>
      <dgm:t>
        <a:bodyPr/>
        <a:lstStyle/>
        <a:p>
          <a:endParaRPr lang="cs-CZ"/>
        </a:p>
      </dgm:t>
    </dgm:pt>
    <dgm:pt modelId="{5B9E3E74-2646-4EE0-8C7F-765251520E2D}" type="pres">
      <dgm:prSet presAssocID="{5B6EDA5D-6822-4CB3-A5AC-DB081F6A5588}" presName="adorn" presStyleLbl="fgAccFollowNode1" presStyleIdx="0" presStyleCnt="3"/>
      <dgm:spPr/>
    </dgm:pt>
    <dgm:pt modelId="{E3E930F8-5138-4903-AB3F-004DA9F746FD}" type="pres">
      <dgm:prSet presAssocID="{28B2602E-21EE-4FF1-87E9-1D71A084AA8A}" presName="sibTrans" presStyleLbl="sibTrans2D1" presStyleIdx="0" presStyleCnt="0"/>
      <dgm:spPr/>
    </dgm:pt>
    <dgm:pt modelId="{A71A5475-1E18-4B65-8E74-DD3DE1E91C0E}" type="pres">
      <dgm:prSet presAssocID="{AB544332-D3CC-4F51-A361-8EE6B7D2BE5A}" presName="compNode" presStyleCnt="0"/>
      <dgm:spPr/>
    </dgm:pt>
    <dgm:pt modelId="{4A9432A8-6B5A-4CFA-BC06-6AEB34BA788C}" type="pres">
      <dgm:prSet presAssocID="{AB544332-D3CC-4F51-A361-8EE6B7D2BE5A}" presName="childRect" presStyleLbl="bgAcc1" presStyleIdx="1" presStyleCnt="3">
        <dgm:presLayoutVars>
          <dgm:bulletEnabled val="1"/>
        </dgm:presLayoutVars>
      </dgm:prSet>
      <dgm:spPr/>
    </dgm:pt>
    <dgm:pt modelId="{765ECE5C-8B12-46E4-884C-D7E84DB2FCCE}" type="pres">
      <dgm:prSet presAssocID="{AB544332-D3CC-4F51-A361-8EE6B7D2BE5A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0D4BBB-4354-4681-BA10-D1644131CBF7}" type="pres">
      <dgm:prSet presAssocID="{AB544332-D3CC-4F51-A361-8EE6B7D2BE5A}" presName="parentRect" presStyleLbl="alignNode1" presStyleIdx="1" presStyleCnt="3"/>
      <dgm:spPr/>
      <dgm:t>
        <a:bodyPr/>
        <a:lstStyle/>
        <a:p>
          <a:endParaRPr lang="cs-CZ"/>
        </a:p>
      </dgm:t>
    </dgm:pt>
    <dgm:pt modelId="{E92BB477-A416-4A56-BD0B-4D33DDC69C8B}" type="pres">
      <dgm:prSet presAssocID="{AB544332-D3CC-4F51-A361-8EE6B7D2BE5A}" presName="adorn" presStyleLbl="fgAccFollowNode1" presStyleIdx="1" presStyleCnt="3"/>
      <dgm:spPr/>
    </dgm:pt>
    <dgm:pt modelId="{5043DD57-909A-4247-8378-3E78F9D28451}" type="pres">
      <dgm:prSet presAssocID="{3D8FF50E-D9B9-4555-882C-9617AE1071B7}" presName="sibTrans" presStyleLbl="sibTrans2D1" presStyleIdx="0" presStyleCnt="0"/>
      <dgm:spPr/>
    </dgm:pt>
    <dgm:pt modelId="{5C1C043B-BE95-4A63-8CE1-36E3726D8D60}" type="pres">
      <dgm:prSet presAssocID="{646A7C8C-4284-4B0B-BFBE-30C9DB28FB65}" presName="compNode" presStyleCnt="0"/>
      <dgm:spPr/>
    </dgm:pt>
    <dgm:pt modelId="{868641FA-DFB4-478D-89E9-62E25C19D807}" type="pres">
      <dgm:prSet presAssocID="{646A7C8C-4284-4B0B-BFBE-30C9DB28FB65}" presName="childRect" presStyleLbl="bgAcc1" presStyleIdx="2" presStyleCnt="3">
        <dgm:presLayoutVars>
          <dgm:bulletEnabled val="1"/>
        </dgm:presLayoutVars>
      </dgm:prSet>
      <dgm:spPr/>
    </dgm:pt>
    <dgm:pt modelId="{D2A6AA3D-AC05-4AB3-A4F1-CD5C20A359CE}" type="pres">
      <dgm:prSet presAssocID="{646A7C8C-4284-4B0B-BFBE-30C9DB28FB65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8DE25F-AFD2-49C9-8AEF-D69C8107E61E}" type="pres">
      <dgm:prSet presAssocID="{646A7C8C-4284-4B0B-BFBE-30C9DB28FB65}" presName="parentRect" presStyleLbl="alignNode1" presStyleIdx="2" presStyleCnt="3"/>
      <dgm:spPr/>
      <dgm:t>
        <a:bodyPr/>
        <a:lstStyle/>
        <a:p>
          <a:endParaRPr lang="cs-CZ"/>
        </a:p>
      </dgm:t>
    </dgm:pt>
    <dgm:pt modelId="{01EA1F27-E871-45B2-8DB2-5AA025DC2F89}" type="pres">
      <dgm:prSet presAssocID="{646A7C8C-4284-4B0B-BFBE-30C9DB28FB65}" presName="adorn" presStyleLbl="fgAccFollowNode1" presStyleIdx="2" presStyleCnt="3"/>
      <dgm:spPr/>
    </dgm:pt>
  </dgm:ptLst>
  <dgm:cxnLst>
    <dgm:cxn modelId="{C64CA0E3-0D5C-4006-958A-D738DEDADEC9}" type="presOf" srcId="{28B2602E-21EE-4FF1-87E9-1D71A084AA8A}" destId="{E3E930F8-5138-4903-AB3F-004DA9F746FD}" srcOrd="0" destOrd="0" presId="urn:microsoft.com/office/officeart/2005/8/layout/bList2"/>
    <dgm:cxn modelId="{36C26177-9CCC-4B83-A900-E20BD3FF2241}" type="presOf" srcId="{3D8FF50E-D9B9-4555-882C-9617AE1071B7}" destId="{5043DD57-909A-4247-8378-3E78F9D28451}" srcOrd="0" destOrd="0" presId="urn:microsoft.com/office/officeart/2005/8/layout/bList2"/>
    <dgm:cxn modelId="{AC49FA5B-08F6-426B-AA1F-5C49F87FF40F}" type="presOf" srcId="{646A7C8C-4284-4B0B-BFBE-30C9DB28FB65}" destId="{D2A6AA3D-AC05-4AB3-A4F1-CD5C20A359CE}" srcOrd="0" destOrd="0" presId="urn:microsoft.com/office/officeart/2005/8/layout/bList2"/>
    <dgm:cxn modelId="{FE5CD175-92F6-45C8-A6C7-7B68190B81D1}" type="presOf" srcId="{5B6EDA5D-6822-4CB3-A5AC-DB081F6A5588}" destId="{87DAD23D-2106-423D-8E56-BF58A8341ECC}" srcOrd="0" destOrd="0" presId="urn:microsoft.com/office/officeart/2005/8/layout/bList2"/>
    <dgm:cxn modelId="{3BDF7DE7-9023-4B33-A90D-30EB77DC2473}" type="presOf" srcId="{0433F536-AA02-4F8D-996C-AAEDB4B6A995}" destId="{BA0CEEDC-779D-48C5-BD94-A231739FC9DC}" srcOrd="0" destOrd="0" presId="urn:microsoft.com/office/officeart/2005/8/layout/bList2"/>
    <dgm:cxn modelId="{BB79B0AF-D9FE-4B3A-B727-8E181D7F8F7F}" type="presOf" srcId="{646A7C8C-4284-4B0B-BFBE-30C9DB28FB65}" destId="{788DE25F-AFD2-49C9-8AEF-D69C8107E61E}" srcOrd="1" destOrd="0" presId="urn:microsoft.com/office/officeart/2005/8/layout/bList2"/>
    <dgm:cxn modelId="{4FC8900B-6757-4D91-8789-55DA062DFDB5}" srcId="{0433F536-AA02-4F8D-996C-AAEDB4B6A995}" destId="{5B6EDA5D-6822-4CB3-A5AC-DB081F6A5588}" srcOrd="0" destOrd="0" parTransId="{F8033ADB-5DFD-4A85-8EC9-33940CAB2F0A}" sibTransId="{28B2602E-21EE-4FF1-87E9-1D71A084AA8A}"/>
    <dgm:cxn modelId="{0FD0E3ED-3426-43E3-8050-D28373C70B14}" type="presOf" srcId="{AB544332-D3CC-4F51-A361-8EE6B7D2BE5A}" destId="{FF0D4BBB-4354-4681-BA10-D1644131CBF7}" srcOrd="1" destOrd="0" presId="urn:microsoft.com/office/officeart/2005/8/layout/bList2"/>
    <dgm:cxn modelId="{F50A749B-97AA-498F-8874-FDAF73DFEE6C}" srcId="{0433F536-AA02-4F8D-996C-AAEDB4B6A995}" destId="{646A7C8C-4284-4B0B-BFBE-30C9DB28FB65}" srcOrd="2" destOrd="0" parTransId="{0657CF82-45F6-41E3-89D0-5147E122356E}" sibTransId="{6E289046-3BD0-4F70-864F-2331DABB9D66}"/>
    <dgm:cxn modelId="{215A0E2D-4B03-43DB-868B-A924F56E76E8}" type="presOf" srcId="{5B6EDA5D-6822-4CB3-A5AC-DB081F6A5588}" destId="{0367569D-C223-47EF-8429-0EC7705572AA}" srcOrd="1" destOrd="0" presId="urn:microsoft.com/office/officeart/2005/8/layout/bList2"/>
    <dgm:cxn modelId="{7303AAF6-073C-4A57-A75A-383438C3501E}" type="presOf" srcId="{AB544332-D3CC-4F51-A361-8EE6B7D2BE5A}" destId="{765ECE5C-8B12-46E4-884C-D7E84DB2FCCE}" srcOrd="0" destOrd="0" presId="urn:microsoft.com/office/officeart/2005/8/layout/bList2"/>
    <dgm:cxn modelId="{B508D146-7B2F-4460-8A26-DFFCB4A0DEC4}" srcId="{0433F536-AA02-4F8D-996C-AAEDB4B6A995}" destId="{AB544332-D3CC-4F51-A361-8EE6B7D2BE5A}" srcOrd="1" destOrd="0" parTransId="{A301A6D2-A975-4C68-807A-9B6509167618}" sibTransId="{3D8FF50E-D9B9-4555-882C-9617AE1071B7}"/>
    <dgm:cxn modelId="{54F2663B-A5DD-4B37-A6CB-441375AE6D44}" type="presParOf" srcId="{BA0CEEDC-779D-48C5-BD94-A231739FC9DC}" destId="{6AA5BAE3-2F57-4787-8FFA-C4E0E94F9951}" srcOrd="0" destOrd="0" presId="urn:microsoft.com/office/officeart/2005/8/layout/bList2"/>
    <dgm:cxn modelId="{E4D0E8E9-F90F-41FF-8103-AA536F5F1A03}" type="presParOf" srcId="{6AA5BAE3-2F57-4787-8FFA-C4E0E94F9951}" destId="{D2CAC9C7-4DDD-4B26-93F3-4AAE709C1864}" srcOrd="0" destOrd="0" presId="urn:microsoft.com/office/officeart/2005/8/layout/bList2"/>
    <dgm:cxn modelId="{4A02AF67-38C5-4F0A-B283-1CB538178F28}" type="presParOf" srcId="{6AA5BAE3-2F57-4787-8FFA-C4E0E94F9951}" destId="{87DAD23D-2106-423D-8E56-BF58A8341ECC}" srcOrd="1" destOrd="0" presId="urn:microsoft.com/office/officeart/2005/8/layout/bList2"/>
    <dgm:cxn modelId="{02BF6905-C5DB-41CD-958C-E5109BF31838}" type="presParOf" srcId="{6AA5BAE3-2F57-4787-8FFA-C4E0E94F9951}" destId="{0367569D-C223-47EF-8429-0EC7705572AA}" srcOrd="2" destOrd="0" presId="urn:microsoft.com/office/officeart/2005/8/layout/bList2"/>
    <dgm:cxn modelId="{0E21DA4C-D025-49F2-B4E1-927C1AB0955A}" type="presParOf" srcId="{6AA5BAE3-2F57-4787-8FFA-C4E0E94F9951}" destId="{5B9E3E74-2646-4EE0-8C7F-765251520E2D}" srcOrd="3" destOrd="0" presId="urn:microsoft.com/office/officeart/2005/8/layout/bList2"/>
    <dgm:cxn modelId="{5A16670E-D15E-4AF8-A393-892226278A0F}" type="presParOf" srcId="{BA0CEEDC-779D-48C5-BD94-A231739FC9DC}" destId="{E3E930F8-5138-4903-AB3F-004DA9F746FD}" srcOrd="1" destOrd="0" presId="urn:microsoft.com/office/officeart/2005/8/layout/bList2"/>
    <dgm:cxn modelId="{0E0163F5-72E4-4E0D-9D80-831440597B94}" type="presParOf" srcId="{BA0CEEDC-779D-48C5-BD94-A231739FC9DC}" destId="{A71A5475-1E18-4B65-8E74-DD3DE1E91C0E}" srcOrd="2" destOrd="0" presId="urn:microsoft.com/office/officeart/2005/8/layout/bList2"/>
    <dgm:cxn modelId="{4F5B88DA-D991-4479-8224-328DCD1B4665}" type="presParOf" srcId="{A71A5475-1E18-4B65-8E74-DD3DE1E91C0E}" destId="{4A9432A8-6B5A-4CFA-BC06-6AEB34BA788C}" srcOrd="0" destOrd="0" presId="urn:microsoft.com/office/officeart/2005/8/layout/bList2"/>
    <dgm:cxn modelId="{7E59A769-5099-4667-ADC4-99F9BBB80840}" type="presParOf" srcId="{A71A5475-1E18-4B65-8E74-DD3DE1E91C0E}" destId="{765ECE5C-8B12-46E4-884C-D7E84DB2FCCE}" srcOrd="1" destOrd="0" presId="urn:microsoft.com/office/officeart/2005/8/layout/bList2"/>
    <dgm:cxn modelId="{4A2ED108-122A-4BCF-B221-29975781FD1C}" type="presParOf" srcId="{A71A5475-1E18-4B65-8E74-DD3DE1E91C0E}" destId="{FF0D4BBB-4354-4681-BA10-D1644131CBF7}" srcOrd="2" destOrd="0" presId="urn:microsoft.com/office/officeart/2005/8/layout/bList2"/>
    <dgm:cxn modelId="{7A976CA2-D8C9-46F2-A554-C68AF041EAD8}" type="presParOf" srcId="{A71A5475-1E18-4B65-8E74-DD3DE1E91C0E}" destId="{E92BB477-A416-4A56-BD0B-4D33DDC69C8B}" srcOrd="3" destOrd="0" presId="urn:microsoft.com/office/officeart/2005/8/layout/bList2"/>
    <dgm:cxn modelId="{41BD8B44-7C71-487F-ACA6-6DCC8A4445F2}" type="presParOf" srcId="{BA0CEEDC-779D-48C5-BD94-A231739FC9DC}" destId="{5043DD57-909A-4247-8378-3E78F9D28451}" srcOrd="3" destOrd="0" presId="urn:microsoft.com/office/officeart/2005/8/layout/bList2"/>
    <dgm:cxn modelId="{F890B48D-1301-446C-ACC9-DC437B3C8AD9}" type="presParOf" srcId="{BA0CEEDC-779D-48C5-BD94-A231739FC9DC}" destId="{5C1C043B-BE95-4A63-8CE1-36E3726D8D60}" srcOrd="4" destOrd="0" presId="urn:microsoft.com/office/officeart/2005/8/layout/bList2"/>
    <dgm:cxn modelId="{BD314BEF-5609-41C7-8AE7-FFCB95BFA828}" type="presParOf" srcId="{5C1C043B-BE95-4A63-8CE1-36E3726D8D60}" destId="{868641FA-DFB4-478D-89E9-62E25C19D807}" srcOrd="0" destOrd="0" presId="urn:microsoft.com/office/officeart/2005/8/layout/bList2"/>
    <dgm:cxn modelId="{34CDC5FB-C6CD-4C25-9640-BF5ED9DBB57E}" type="presParOf" srcId="{5C1C043B-BE95-4A63-8CE1-36E3726D8D60}" destId="{D2A6AA3D-AC05-4AB3-A4F1-CD5C20A359CE}" srcOrd="1" destOrd="0" presId="urn:microsoft.com/office/officeart/2005/8/layout/bList2"/>
    <dgm:cxn modelId="{8FDE74EB-6095-4D97-B53D-6911FA541108}" type="presParOf" srcId="{5C1C043B-BE95-4A63-8CE1-36E3726D8D60}" destId="{788DE25F-AFD2-49C9-8AEF-D69C8107E61E}" srcOrd="2" destOrd="0" presId="urn:microsoft.com/office/officeart/2005/8/layout/bList2"/>
    <dgm:cxn modelId="{1F3D854F-E06F-4EC4-93FD-89F9AEE9CB82}" type="presParOf" srcId="{5C1C043B-BE95-4A63-8CE1-36E3726D8D60}" destId="{01EA1F27-E871-45B2-8DB2-5AA025DC2F89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125FEE-42EA-4AC5-A25D-B69B1D7EE025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143B58C-179C-4EF4-8EDC-9EABD4BE00A2}">
      <dgm:prSet phldrT="[Text]"/>
      <dgm:spPr/>
      <dgm:t>
        <a:bodyPr/>
        <a:lstStyle/>
        <a:p>
          <a:r>
            <a:rPr lang="cs-CZ" dirty="0" smtClean="0"/>
            <a:t>Jezera</a:t>
          </a:r>
          <a:endParaRPr lang="cs-CZ" dirty="0"/>
        </a:p>
      </dgm:t>
    </dgm:pt>
    <dgm:pt modelId="{34D6FFB8-67EF-4564-9765-B0441DFB76BB}" type="parTrans" cxnId="{A11DE397-1B5D-4806-ABDD-662F7997A480}">
      <dgm:prSet/>
      <dgm:spPr/>
      <dgm:t>
        <a:bodyPr/>
        <a:lstStyle/>
        <a:p>
          <a:endParaRPr lang="cs-CZ"/>
        </a:p>
      </dgm:t>
    </dgm:pt>
    <dgm:pt modelId="{D1E575DC-29E9-4FC3-994E-DF9C1E38E1AA}" type="sibTrans" cxnId="{A11DE397-1B5D-4806-ABDD-662F7997A480}">
      <dgm:prSet/>
      <dgm:spPr/>
      <dgm:t>
        <a:bodyPr/>
        <a:lstStyle/>
        <a:p>
          <a:endParaRPr lang="cs-CZ"/>
        </a:p>
      </dgm:t>
    </dgm:pt>
    <dgm:pt modelId="{2BB1EF09-6D3A-4702-93BA-5A090DA01691}">
      <dgm:prSet phldrT="[Text]"/>
      <dgm:spPr/>
      <dgm:t>
        <a:bodyPr/>
        <a:lstStyle/>
        <a:p>
          <a:r>
            <a:rPr lang="cs-CZ" dirty="0" smtClean="0"/>
            <a:t>průtočná</a:t>
          </a:r>
          <a:endParaRPr lang="cs-CZ" dirty="0"/>
        </a:p>
      </dgm:t>
    </dgm:pt>
    <dgm:pt modelId="{CF681116-B893-475A-832C-CC68A10F254E}" type="parTrans" cxnId="{C698C37C-2EC0-4F2A-8872-8501EAE12D13}">
      <dgm:prSet/>
      <dgm:spPr/>
      <dgm:t>
        <a:bodyPr/>
        <a:lstStyle/>
        <a:p>
          <a:endParaRPr lang="cs-CZ"/>
        </a:p>
      </dgm:t>
    </dgm:pt>
    <dgm:pt modelId="{679AEB06-5FB3-4C5F-AA9B-75F69C7BCE11}" type="sibTrans" cxnId="{C698C37C-2EC0-4F2A-8872-8501EAE12D13}">
      <dgm:prSet/>
      <dgm:spPr/>
      <dgm:t>
        <a:bodyPr/>
        <a:lstStyle/>
        <a:p>
          <a:endParaRPr lang="cs-CZ"/>
        </a:p>
      </dgm:t>
    </dgm:pt>
    <dgm:pt modelId="{56C12A14-1311-45EB-8A46-A1CFF1607793}">
      <dgm:prSet phldrT="[Text]"/>
      <dgm:spPr/>
      <dgm:t>
        <a:bodyPr/>
        <a:lstStyle/>
        <a:p>
          <a:r>
            <a:rPr lang="cs-CZ" dirty="0" err="1" smtClean="0"/>
            <a:t>bezodtočná</a:t>
          </a:r>
          <a:endParaRPr lang="cs-CZ" dirty="0"/>
        </a:p>
      </dgm:t>
    </dgm:pt>
    <dgm:pt modelId="{1DCF39CC-6E83-4643-89F0-6A76FC035907}" type="parTrans" cxnId="{7665A7CA-1419-4660-B27D-8F0DA57E5B45}">
      <dgm:prSet/>
      <dgm:spPr/>
      <dgm:t>
        <a:bodyPr/>
        <a:lstStyle/>
        <a:p>
          <a:endParaRPr lang="cs-CZ"/>
        </a:p>
      </dgm:t>
    </dgm:pt>
    <dgm:pt modelId="{9F99F9BC-4B37-4318-8B36-7F84E0D26CBF}" type="sibTrans" cxnId="{7665A7CA-1419-4660-B27D-8F0DA57E5B45}">
      <dgm:prSet/>
      <dgm:spPr/>
      <dgm:t>
        <a:bodyPr/>
        <a:lstStyle/>
        <a:p>
          <a:endParaRPr lang="cs-CZ"/>
        </a:p>
      </dgm:t>
    </dgm:pt>
    <dgm:pt modelId="{DE67C3F0-3ED8-472E-963B-70F07FFE6ABB}">
      <dgm:prSet phldrT="[Text]"/>
      <dgm:spPr/>
      <dgm:t>
        <a:bodyPr/>
        <a:lstStyle/>
        <a:p>
          <a:r>
            <a:rPr lang="cs-CZ" dirty="0" smtClean="0"/>
            <a:t>Bažiny</a:t>
          </a:r>
          <a:endParaRPr lang="cs-CZ" dirty="0"/>
        </a:p>
      </dgm:t>
    </dgm:pt>
    <dgm:pt modelId="{ACB521EA-8BA7-4FB7-9B83-6C3F0BD45725}" type="parTrans" cxnId="{C072E676-A5E2-4358-8976-96C1A35EF709}">
      <dgm:prSet/>
      <dgm:spPr/>
      <dgm:t>
        <a:bodyPr/>
        <a:lstStyle/>
        <a:p>
          <a:endParaRPr lang="cs-CZ"/>
        </a:p>
      </dgm:t>
    </dgm:pt>
    <dgm:pt modelId="{82D7215B-4153-49F9-92BC-D971BF946554}" type="sibTrans" cxnId="{C072E676-A5E2-4358-8976-96C1A35EF709}">
      <dgm:prSet/>
      <dgm:spPr/>
      <dgm:t>
        <a:bodyPr/>
        <a:lstStyle/>
        <a:p>
          <a:endParaRPr lang="cs-CZ"/>
        </a:p>
      </dgm:t>
    </dgm:pt>
    <dgm:pt modelId="{563D8663-B69A-4B5A-90F9-09498D93DE1A}">
      <dgm:prSet phldrT="[Text]"/>
      <dgm:spPr/>
      <dgm:t>
        <a:bodyPr/>
        <a:lstStyle/>
        <a:p>
          <a:r>
            <a:rPr lang="cs-CZ" dirty="0" smtClean="0"/>
            <a:t>zamokřené</a:t>
          </a:r>
        </a:p>
        <a:p>
          <a:r>
            <a:rPr lang="cs-CZ" dirty="0" smtClean="0"/>
            <a:t>území</a:t>
          </a:r>
          <a:endParaRPr lang="cs-CZ" dirty="0"/>
        </a:p>
      </dgm:t>
    </dgm:pt>
    <dgm:pt modelId="{7E9A0F5D-F8C3-428F-9581-1095C1CB14FE}" type="parTrans" cxnId="{F9D62707-2910-4E74-B871-A6D5210D37DC}">
      <dgm:prSet/>
      <dgm:spPr/>
      <dgm:t>
        <a:bodyPr/>
        <a:lstStyle/>
        <a:p>
          <a:endParaRPr lang="cs-CZ"/>
        </a:p>
      </dgm:t>
    </dgm:pt>
    <dgm:pt modelId="{F6A0CFBA-ED62-400E-9350-B2280FB8D84E}" type="sibTrans" cxnId="{F9D62707-2910-4E74-B871-A6D5210D37DC}">
      <dgm:prSet/>
      <dgm:spPr/>
      <dgm:t>
        <a:bodyPr/>
        <a:lstStyle/>
        <a:p>
          <a:endParaRPr lang="cs-CZ"/>
        </a:p>
      </dgm:t>
    </dgm:pt>
    <dgm:pt modelId="{426B2DDF-B0BC-4A99-9D16-D0DB9D73AB7A}">
      <dgm:prSet phldrT="[Text]"/>
      <dgm:spPr/>
      <dgm:t>
        <a:bodyPr/>
        <a:lstStyle/>
        <a:p>
          <a:r>
            <a:rPr lang="cs-CZ" dirty="0" smtClean="0"/>
            <a:t>vlhkomilné</a:t>
          </a:r>
        </a:p>
        <a:p>
          <a:r>
            <a:rPr lang="cs-CZ" dirty="0" smtClean="0"/>
            <a:t>rostliny</a:t>
          </a:r>
          <a:endParaRPr lang="cs-CZ" dirty="0"/>
        </a:p>
      </dgm:t>
    </dgm:pt>
    <dgm:pt modelId="{A6521A4B-9992-489F-AFD0-566CEC59CCB4}" type="parTrans" cxnId="{20EBB6D3-9BA1-43E6-861F-88C0C85C8DCB}">
      <dgm:prSet/>
      <dgm:spPr/>
      <dgm:t>
        <a:bodyPr/>
        <a:lstStyle/>
        <a:p>
          <a:endParaRPr lang="cs-CZ"/>
        </a:p>
      </dgm:t>
    </dgm:pt>
    <dgm:pt modelId="{16CAE4C7-2807-4F11-AD83-8D62B266E112}" type="sibTrans" cxnId="{20EBB6D3-9BA1-43E6-861F-88C0C85C8DCB}">
      <dgm:prSet/>
      <dgm:spPr/>
      <dgm:t>
        <a:bodyPr/>
        <a:lstStyle/>
        <a:p>
          <a:endParaRPr lang="cs-CZ"/>
        </a:p>
      </dgm:t>
    </dgm:pt>
    <dgm:pt modelId="{C22784AD-2DA2-41FB-9179-36513DB174B3}" type="pres">
      <dgm:prSet presAssocID="{E7125FEE-42EA-4AC5-A25D-B69B1D7EE025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A701C53-E01D-450F-97B2-03DBDE15DDCD}" type="pres">
      <dgm:prSet presAssocID="{7143B58C-179C-4EF4-8EDC-9EABD4BE00A2}" presName="posSpace" presStyleCnt="0"/>
      <dgm:spPr/>
    </dgm:pt>
    <dgm:pt modelId="{B41E7ED4-CB88-4E36-B6CD-638B64FDF26B}" type="pres">
      <dgm:prSet presAssocID="{7143B58C-179C-4EF4-8EDC-9EABD4BE00A2}" presName="vertFlow" presStyleCnt="0"/>
      <dgm:spPr/>
    </dgm:pt>
    <dgm:pt modelId="{D240840E-4F56-4A06-B124-8D779E246195}" type="pres">
      <dgm:prSet presAssocID="{7143B58C-179C-4EF4-8EDC-9EABD4BE00A2}" presName="topSpace" presStyleCnt="0"/>
      <dgm:spPr/>
    </dgm:pt>
    <dgm:pt modelId="{77BC512B-EC44-4938-A7DD-4364D61A623E}" type="pres">
      <dgm:prSet presAssocID="{7143B58C-179C-4EF4-8EDC-9EABD4BE00A2}" presName="firstComp" presStyleCnt="0"/>
      <dgm:spPr/>
    </dgm:pt>
    <dgm:pt modelId="{1B7F4971-416E-4368-9645-4038DBEA251A}" type="pres">
      <dgm:prSet presAssocID="{7143B58C-179C-4EF4-8EDC-9EABD4BE00A2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F586EC35-94BC-44FE-A5A1-8562D928897C}" type="pres">
      <dgm:prSet presAssocID="{7143B58C-179C-4EF4-8EDC-9EABD4BE00A2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6D4E8C-1DBF-4500-B936-1AF773C071BE}" type="pres">
      <dgm:prSet presAssocID="{56C12A14-1311-45EB-8A46-A1CFF1607793}" presName="comp" presStyleCnt="0"/>
      <dgm:spPr/>
    </dgm:pt>
    <dgm:pt modelId="{BE66C4E8-B1FB-4DDC-AF57-CAE74718617B}" type="pres">
      <dgm:prSet presAssocID="{56C12A14-1311-45EB-8A46-A1CFF1607793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13D8413E-62E7-4A69-8E77-6E16DA448A4C}" type="pres">
      <dgm:prSet presAssocID="{56C12A14-1311-45EB-8A46-A1CFF1607793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04D287-A4DD-4006-8E72-197671E50CE3}" type="pres">
      <dgm:prSet presAssocID="{7143B58C-179C-4EF4-8EDC-9EABD4BE00A2}" presName="negSpace" presStyleCnt="0"/>
      <dgm:spPr/>
    </dgm:pt>
    <dgm:pt modelId="{057BD107-B232-4DE5-BCE3-4A3522944C84}" type="pres">
      <dgm:prSet presAssocID="{7143B58C-179C-4EF4-8EDC-9EABD4BE00A2}" presName="circle" presStyleLbl="node1" presStyleIdx="0" presStyleCnt="2"/>
      <dgm:spPr/>
      <dgm:t>
        <a:bodyPr/>
        <a:lstStyle/>
        <a:p>
          <a:endParaRPr lang="cs-CZ"/>
        </a:p>
      </dgm:t>
    </dgm:pt>
    <dgm:pt modelId="{B17FF416-04A7-4E12-BB1A-8F2FA4AF33C3}" type="pres">
      <dgm:prSet presAssocID="{D1E575DC-29E9-4FC3-994E-DF9C1E38E1AA}" presName="transSpace" presStyleCnt="0"/>
      <dgm:spPr/>
    </dgm:pt>
    <dgm:pt modelId="{49634ED5-D844-4CFD-A946-709212CCD70D}" type="pres">
      <dgm:prSet presAssocID="{DE67C3F0-3ED8-472E-963B-70F07FFE6ABB}" presName="posSpace" presStyleCnt="0"/>
      <dgm:spPr/>
    </dgm:pt>
    <dgm:pt modelId="{C5E10605-8772-438B-B805-9E978A8289DC}" type="pres">
      <dgm:prSet presAssocID="{DE67C3F0-3ED8-472E-963B-70F07FFE6ABB}" presName="vertFlow" presStyleCnt="0"/>
      <dgm:spPr/>
    </dgm:pt>
    <dgm:pt modelId="{E3D7D606-3082-456A-95D2-4C7A0E94D195}" type="pres">
      <dgm:prSet presAssocID="{DE67C3F0-3ED8-472E-963B-70F07FFE6ABB}" presName="topSpace" presStyleCnt="0"/>
      <dgm:spPr/>
    </dgm:pt>
    <dgm:pt modelId="{7DDB8902-43F4-4D3A-A0DD-2F877633F6E2}" type="pres">
      <dgm:prSet presAssocID="{DE67C3F0-3ED8-472E-963B-70F07FFE6ABB}" presName="firstComp" presStyleCnt="0"/>
      <dgm:spPr/>
    </dgm:pt>
    <dgm:pt modelId="{16AC8FCC-5130-486B-81AD-ED871A3FB7CC}" type="pres">
      <dgm:prSet presAssocID="{DE67C3F0-3ED8-472E-963B-70F07FFE6ABB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71CCA37E-E521-4FB9-807A-0F38398DA1D3}" type="pres">
      <dgm:prSet presAssocID="{DE67C3F0-3ED8-472E-963B-70F07FFE6ABB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BEEFAF-E252-42AA-9DC4-FC7112D9E925}" type="pres">
      <dgm:prSet presAssocID="{426B2DDF-B0BC-4A99-9D16-D0DB9D73AB7A}" presName="comp" presStyleCnt="0"/>
      <dgm:spPr/>
    </dgm:pt>
    <dgm:pt modelId="{CB2F22CA-103A-414D-B219-B784BF54918E}" type="pres">
      <dgm:prSet presAssocID="{426B2DDF-B0BC-4A99-9D16-D0DB9D73AB7A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23C9EEEC-650C-43AE-B6D7-701630C9C611}" type="pres">
      <dgm:prSet presAssocID="{426B2DDF-B0BC-4A99-9D16-D0DB9D73AB7A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322C10-F8E2-4A90-8C9C-73E0B59180CF}" type="pres">
      <dgm:prSet presAssocID="{DE67C3F0-3ED8-472E-963B-70F07FFE6ABB}" presName="negSpace" presStyleCnt="0"/>
      <dgm:spPr/>
    </dgm:pt>
    <dgm:pt modelId="{3390B4B1-D5E3-4C27-90E9-44D0BB6E48DF}" type="pres">
      <dgm:prSet presAssocID="{DE67C3F0-3ED8-472E-963B-70F07FFE6ABB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C698C37C-2EC0-4F2A-8872-8501EAE12D13}" srcId="{7143B58C-179C-4EF4-8EDC-9EABD4BE00A2}" destId="{2BB1EF09-6D3A-4702-93BA-5A090DA01691}" srcOrd="0" destOrd="0" parTransId="{CF681116-B893-475A-832C-CC68A10F254E}" sibTransId="{679AEB06-5FB3-4C5F-AA9B-75F69C7BCE11}"/>
    <dgm:cxn modelId="{2975B6BF-3C0E-44E7-989E-8AD6C229D0C7}" type="presOf" srcId="{7143B58C-179C-4EF4-8EDC-9EABD4BE00A2}" destId="{057BD107-B232-4DE5-BCE3-4A3522944C84}" srcOrd="0" destOrd="0" presId="urn:microsoft.com/office/officeart/2005/8/layout/hList9"/>
    <dgm:cxn modelId="{4017CBC0-0251-4FD8-9B60-ADFC9453FEBB}" type="presOf" srcId="{56C12A14-1311-45EB-8A46-A1CFF1607793}" destId="{BE66C4E8-B1FB-4DDC-AF57-CAE74718617B}" srcOrd="0" destOrd="0" presId="urn:microsoft.com/office/officeart/2005/8/layout/hList9"/>
    <dgm:cxn modelId="{F5FF27D5-09A3-49D5-AB2C-2A69E714E46C}" type="presOf" srcId="{563D8663-B69A-4B5A-90F9-09498D93DE1A}" destId="{71CCA37E-E521-4FB9-807A-0F38398DA1D3}" srcOrd="1" destOrd="0" presId="urn:microsoft.com/office/officeart/2005/8/layout/hList9"/>
    <dgm:cxn modelId="{20EBB6D3-9BA1-43E6-861F-88C0C85C8DCB}" srcId="{DE67C3F0-3ED8-472E-963B-70F07FFE6ABB}" destId="{426B2DDF-B0BC-4A99-9D16-D0DB9D73AB7A}" srcOrd="1" destOrd="0" parTransId="{A6521A4B-9992-489F-AFD0-566CEC59CCB4}" sibTransId="{16CAE4C7-2807-4F11-AD83-8D62B266E112}"/>
    <dgm:cxn modelId="{7665A7CA-1419-4660-B27D-8F0DA57E5B45}" srcId="{7143B58C-179C-4EF4-8EDC-9EABD4BE00A2}" destId="{56C12A14-1311-45EB-8A46-A1CFF1607793}" srcOrd="1" destOrd="0" parTransId="{1DCF39CC-6E83-4643-89F0-6A76FC035907}" sibTransId="{9F99F9BC-4B37-4318-8B36-7F84E0D26CBF}"/>
    <dgm:cxn modelId="{208C7FB7-DDA9-448E-8028-96FF26919CEA}" type="presOf" srcId="{DE67C3F0-3ED8-472E-963B-70F07FFE6ABB}" destId="{3390B4B1-D5E3-4C27-90E9-44D0BB6E48DF}" srcOrd="0" destOrd="0" presId="urn:microsoft.com/office/officeart/2005/8/layout/hList9"/>
    <dgm:cxn modelId="{EE61C1F3-30D9-481C-A695-8CEA1E5CD817}" type="presOf" srcId="{2BB1EF09-6D3A-4702-93BA-5A090DA01691}" destId="{1B7F4971-416E-4368-9645-4038DBEA251A}" srcOrd="0" destOrd="0" presId="urn:microsoft.com/office/officeart/2005/8/layout/hList9"/>
    <dgm:cxn modelId="{324DD039-42F1-40A2-9369-98C491E015EB}" type="presOf" srcId="{426B2DDF-B0BC-4A99-9D16-D0DB9D73AB7A}" destId="{23C9EEEC-650C-43AE-B6D7-701630C9C611}" srcOrd="1" destOrd="0" presId="urn:microsoft.com/office/officeart/2005/8/layout/hList9"/>
    <dgm:cxn modelId="{4BD97B5D-657C-4656-A9FF-C292DBD1C6CD}" type="presOf" srcId="{2BB1EF09-6D3A-4702-93BA-5A090DA01691}" destId="{F586EC35-94BC-44FE-A5A1-8562D928897C}" srcOrd="1" destOrd="0" presId="urn:microsoft.com/office/officeart/2005/8/layout/hList9"/>
    <dgm:cxn modelId="{A11DE397-1B5D-4806-ABDD-662F7997A480}" srcId="{E7125FEE-42EA-4AC5-A25D-B69B1D7EE025}" destId="{7143B58C-179C-4EF4-8EDC-9EABD4BE00A2}" srcOrd="0" destOrd="0" parTransId="{34D6FFB8-67EF-4564-9765-B0441DFB76BB}" sibTransId="{D1E575DC-29E9-4FC3-994E-DF9C1E38E1AA}"/>
    <dgm:cxn modelId="{6E61E62A-5366-479E-B7E0-928DFB5476D8}" type="presOf" srcId="{56C12A14-1311-45EB-8A46-A1CFF1607793}" destId="{13D8413E-62E7-4A69-8E77-6E16DA448A4C}" srcOrd="1" destOrd="0" presId="urn:microsoft.com/office/officeart/2005/8/layout/hList9"/>
    <dgm:cxn modelId="{B3DBFB3F-244E-494A-A7EB-0BA40CF848C1}" type="presOf" srcId="{563D8663-B69A-4B5A-90F9-09498D93DE1A}" destId="{16AC8FCC-5130-486B-81AD-ED871A3FB7CC}" srcOrd="0" destOrd="0" presId="urn:microsoft.com/office/officeart/2005/8/layout/hList9"/>
    <dgm:cxn modelId="{D0A3E254-B0BA-419A-9B12-E0F62BBC9F4D}" type="presOf" srcId="{E7125FEE-42EA-4AC5-A25D-B69B1D7EE025}" destId="{C22784AD-2DA2-41FB-9179-36513DB174B3}" srcOrd="0" destOrd="0" presId="urn:microsoft.com/office/officeart/2005/8/layout/hList9"/>
    <dgm:cxn modelId="{C072E676-A5E2-4358-8976-96C1A35EF709}" srcId="{E7125FEE-42EA-4AC5-A25D-B69B1D7EE025}" destId="{DE67C3F0-3ED8-472E-963B-70F07FFE6ABB}" srcOrd="1" destOrd="0" parTransId="{ACB521EA-8BA7-4FB7-9B83-6C3F0BD45725}" sibTransId="{82D7215B-4153-49F9-92BC-D971BF946554}"/>
    <dgm:cxn modelId="{F9D62707-2910-4E74-B871-A6D5210D37DC}" srcId="{DE67C3F0-3ED8-472E-963B-70F07FFE6ABB}" destId="{563D8663-B69A-4B5A-90F9-09498D93DE1A}" srcOrd="0" destOrd="0" parTransId="{7E9A0F5D-F8C3-428F-9581-1095C1CB14FE}" sibTransId="{F6A0CFBA-ED62-400E-9350-B2280FB8D84E}"/>
    <dgm:cxn modelId="{E67E048B-BE50-4904-B098-BFCA6A00966A}" type="presOf" srcId="{426B2DDF-B0BC-4A99-9D16-D0DB9D73AB7A}" destId="{CB2F22CA-103A-414D-B219-B784BF54918E}" srcOrd="0" destOrd="0" presId="urn:microsoft.com/office/officeart/2005/8/layout/hList9"/>
    <dgm:cxn modelId="{909C7FC9-BA00-43F3-9BA9-E325BFC47C3C}" type="presParOf" srcId="{C22784AD-2DA2-41FB-9179-36513DB174B3}" destId="{1A701C53-E01D-450F-97B2-03DBDE15DDCD}" srcOrd="0" destOrd="0" presId="urn:microsoft.com/office/officeart/2005/8/layout/hList9"/>
    <dgm:cxn modelId="{ACA9230E-FFF0-42DE-81BD-6060252CE8E0}" type="presParOf" srcId="{C22784AD-2DA2-41FB-9179-36513DB174B3}" destId="{B41E7ED4-CB88-4E36-B6CD-638B64FDF26B}" srcOrd="1" destOrd="0" presId="urn:microsoft.com/office/officeart/2005/8/layout/hList9"/>
    <dgm:cxn modelId="{021A5DAD-A2E3-4E9F-A71C-FF24C2CD1FAE}" type="presParOf" srcId="{B41E7ED4-CB88-4E36-B6CD-638B64FDF26B}" destId="{D240840E-4F56-4A06-B124-8D779E246195}" srcOrd="0" destOrd="0" presId="urn:microsoft.com/office/officeart/2005/8/layout/hList9"/>
    <dgm:cxn modelId="{DC311C92-BF47-4FC5-9599-6B04FBFD7133}" type="presParOf" srcId="{B41E7ED4-CB88-4E36-B6CD-638B64FDF26B}" destId="{77BC512B-EC44-4938-A7DD-4364D61A623E}" srcOrd="1" destOrd="0" presId="urn:microsoft.com/office/officeart/2005/8/layout/hList9"/>
    <dgm:cxn modelId="{7FA0A5CB-CA8A-46D4-95D4-A4DB436D4B71}" type="presParOf" srcId="{77BC512B-EC44-4938-A7DD-4364D61A623E}" destId="{1B7F4971-416E-4368-9645-4038DBEA251A}" srcOrd="0" destOrd="0" presId="urn:microsoft.com/office/officeart/2005/8/layout/hList9"/>
    <dgm:cxn modelId="{41381FB9-DC39-4704-9DEF-CA3C05E70114}" type="presParOf" srcId="{77BC512B-EC44-4938-A7DD-4364D61A623E}" destId="{F586EC35-94BC-44FE-A5A1-8562D928897C}" srcOrd="1" destOrd="0" presId="urn:microsoft.com/office/officeart/2005/8/layout/hList9"/>
    <dgm:cxn modelId="{0A0DBFDE-DF5C-4E8D-9AE9-9473A4FB3069}" type="presParOf" srcId="{B41E7ED4-CB88-4E36-B6CD-638B64FDF26B}" destId="{2C6D4E8C-1DBF-4500-B936-1AF773C071BE}" srcOrd="2" destOrd="0" presId="urn:microsoft.com/office/officeart/2005/8/layout/hList9"/>
    <dgm:cxn modelId="{21B09748-5E02-4412-90C6-0AA9E6452C09}" type="presParOf" srcId="{2C6D4E8C-1DBF-4500-B936-1AF773C071BE}" destId="{BE66C4E8-B1FB-4DDC-AF57-CAE74718617B}" srcOrd="0" destOrd="0" presId="urn:microsoft.com/office/officeart/2005/8/layout/hList9"/>
    <dgm:cxn modelId="{AB8C9A51-27BE-4921-A62E-FCDC3AF1204A}" type="presParOf" srcId="{2C6D4E8C-1DBF-4500-B936-1AF773C071BE}" destId="{13D8413E-62E7-4A69-8E77-6E16DA448A4C}" srcOrd="1" destOrd="0" presId="urn:microsoft.com/office/officeart/2005/8/layout/hList9"/>
    <dgm:cxn modelId="{4440D2DE-33AC-48BD-A0FE-A3DA0978E0B1}" type="presParOf" srcId="{C22784AD-2DA2-41FB-9179-36513DB174B3}" destId="{3B04D287-A4DD-4006-8E72-197671E50CE3}" srcOrd="2" destOrd="0" presId="urn:microsoft.com/office/officeart/2005/8/layout/hList9"/>
    <dgm:cxn modelId="{94C84D95-5D48-42DC-86F9-C5E880BA723A}" type="presParOf" srcId="{C22784AD-2DA2-41FB-9179-36513DB174B3}" destId="{057BD107-B232-4DE5-BCE3-4A3522944C84}" srcOrd="3" destOrd="0" presId="urn:microsoft.com/office/officeart/2005/8/layout/hList9"/>
    <dgm:cxn modelId="{C10FBD58-A5F8-4405-8142-421AF0BEBF8F}" type="presParOf" srcId="{C22784AD-2DA2-41FB-9179-36513DB174B3}" destId="{B17FF416-04A7-4E12-BB1A-8F2FA4AF33C3}" srcOrd="4" destOrd="0" presId="urn:microsoft.com/office/officeart/2005/8/layout/hList9"/>
    <dgm:cxn modelId="{988B4988-B8CC-481B-A4B6-4F0AD0E205D9}" type="presParOf" srcId="{C22784AD-2DA2-41FB-9179-36513DB174B3}" destId="{49634ED5-D844-4CFD-A946-709212CCD70D}" srcOrd="5" destOrd="0" presId="urn:microsoft.com/office/officeart/2005/8/layout/hList9"/>
    <dgm:cxn modelId="{25BA92A6-9805-4139-84D2-64BB758E3083}" type="presParOf" srcId="{C22784AD-2DA2-41FB-9179-36513DB174B3}" destId="{C5E10605-8772-438B-B805-9E978A8289DC}" srcOrd="6" destOrd="0" presId="urn:microsoft.com/office/officeart/2005/8/layout/hList9"/>
    <dgm:cxn modelId="{B3B610A9-A372-40B0-BF41-7D336A203A25}" type="presParOf" srcId="{C5E10605-8772-438B-B805-9E978A8289DC}" destId="{E3D7D606-3082-456A-95D2-4C7A0E94D195}" srcOrd="0" destOrd="0" presId="urn:microsoft.com/office/officeart/2005/8/layout/hList9"/>
    <dgm:cxn modelId="{999F0DC3-4578-4BB8-B76F-2AE18BD36A1A}" type="presParOf" srcId="{C5E10605-8772-438B-B805-9E978A8289DC}" destId="{7DDB8902-43F4-4D3A-A0DD-2F877633F6E2}" srcOrd="1" destOrd="0" presId="urn:microsoft.com/office/officeart/2005/8/layout/hList9"/>
    <dgm:cxn modelId="{3E06A873-C385-4E48-A73F-4D9A5F8756FB}" type="presParOf" srcId="{7DDB8902-43F4-4D3A-A0DD-2F877633F6E2}" destId="{16AC8FCC-5130-486B-81AD-ED871A3FB7CC}" srcOrd="0" destOrd="0" presId="urn:microsoft.com/office/officeart/2005/8/layout/hList9"/>
    <dgm:cxn modelId="{FD889052-F73C-4EC4-A783-B20C88CD4107}" type="presParOf" srcId="{7DDB8902-43F4-4D3A-A0DD-2F877633F6E2}" destId="{71CCA37E-E521-4FB9-807A-0F38398DA1D3}" srcOrd="1" destOrd="0" presId="urn:microsoft.com/office/officeart/2005/8/layout/hList9"/>
    <dgm:cxn modelId="{E11BF02D-D711-4D09-957B-B0D362F420F0}" type="presParOf" srcId="{C5E10605-8772-438B-B805-9E978A8289DC}" destId="{97BEEFAF-E252-42AA-9DC4-FC7112D9E925}" srcOrd="2" destOrd="0" presId="urn:microsoft.com/office/officeart/2005/8/layout/hList9"/>
    <dgm:cxn modelId="{55A7B9CA-0889-4F14-961B-A7A7A07A9F04}" type="presParOf" srcId="{97BEEFAF-E252-42AA-9DC4-FC7112D9E925}" destId="{CB2F22CA-103A-414D-B219-B784BF54918E}" srcOrd="0" destOrd="0" presId="urn:microsoft.com/office/officeart/2005/8/layout/hList9"/>
    <dgm:cxn modelId="{ED630A9B-4BB2-46BE-8016-13291FA315AA}" type="presParOf" srcId="{97BEEFAF-E252-42AA-9DC4-FC7112D9E925}" destId="{23C9EEEC-650C-43AE-B6D7-701630C9C611}" srcOrd="1" destOrd="0" presId="urn:microsoft.com/office/officeart/2005/8/layout/hList9"/>
    <dgm:cxn modelId="{DBDCFD4F-8D79-4599-84C7-103C52C33A03}" type="presParOf" srcId="{C22784AD-2DA2-41FB-9179-36513DB174B3}" destId="{B1322C10-F8E2-4A90-8C9C-73E0B59180CF}" srcOrd="7" destOrd="0" presId="urn:microsoft.com/office/officeart/2005/8/layout/hList9"/>
    <dgm:cxn modelId="{A7DD1459-4948-49D5-8D17-F27200BE8188}" type="presParOf" srcId="{C22784AD-2DA2-41FB-9179-36513DB174B3}" destId="{3390B4B1-D5E3-4C27-90E9-44D0BB6E48DF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79BF97-4D40-47D7-95F4-5536A747639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46DA1ED-F1D3-4F65-9A58-FAB497ED34AC}">
      <dgm:prSet phldrT="[Text]"/>
      <dgm:spPr/>
      <dgm:t>
        <a:bodyPr/>
        <a:lstStyle/>
        <a:p>
          <a:r>
            <a:rPr lang="cs-CZ" dirty="0" smtClean="0"/>
            <a:t>Přehradní nádrže</a:t>
          </a:r>
          <a:endParaRPr lang="cs-CZ" dirty="0"/>
        </a:p>
      </dgm:t>
    </dgm:pt>
    <dgm:pt modelId="{71E958FA-28F0-4173-B152-72B3E81A026F}" type="parTrans" cxnId="{9C825E05-37C8-43C4-90C2-DC8F15385CA2}">
      <dgm:prSet/>
      <dgm:spPr/>
      <dgm:t>
        <a:bodyPr/>
        <a:lstStyle/>
        <a:p>
          <a:endParaRPr lang="cs-CZ"/>
        </a:p>
      </dgm:t>
    </dgm:pt>
    <dgm:pt modelId="{CA323842-3DFD-4724-BB68-5BDBF5E55BFB}" type="sibTrans" cxnId="{9C825E05-37C8-43C4-90C2-DC8F15385CA2}">
      <dgm:prSet/>
      <dgm:spPr/>
      <dgm:t>
        <a:bodyPr/>
        <a:lstStyle/>
        <a:p>
          <a:endParaRPr lang="cs-CZ"/>
        </a:p>
      </dgm:t>
    </dgm:pt>
    <dgm:pt modelId="{217DDA6A-CE09-4645-8E26-86F95716717B}">
      <dgm:prSet phldrT="[Text]"/>
      <dgm:spPr/>
      <dgm:t>
        <a:bodyPr/>
        <a:lstStyle/>
        <a:p>
          <a:r>
            <a:rPr lang="cs-CZ" dirty="0" smtClean="0"/>
            <a:t>Hráz na vodním toku</a:t>
          </a:r>
          <a:endParaRPr lang="cs-CZ" dirty="0"/>
        </a:p>
      </dgm:t>
    </dgm:pt>
    <dgm:pt modelId="{E9447677-6D5F-4B4D-872E-55E3A6202AD0}" type="parTrans" cxnId="{35670660-E535-48DF-A540-038627DB811E}">
      <dgm:prSet/>
      <dgm:spPr/>
      <dgm:t>
        <a:bodyPr/>
        <a:lstStyle/>
        <a:p>
          <a:endParaRPr lang="cs-CZ"/>
        </a:p>
      </dgm:t>
    </dgm:pt>
    <dgm:pt modelId="{1BAC0A54-B5D5-462C-8648-A96CF46E857D}" type="sibTrans" cxnId="{35670660-E535-48DF-A540-038627DB811E}">
      <dgm:prSet/>
      <dgm:spPr/>
      <dgm:t>
        <a:bodyPr/>
        <a:lstStyle/>
        <a:p>
          <a:endParaRPr lang="cs-CZ"/>
        </a:p>
      </dgm:t>
    </dgm:pt>
    <dgm:pt modelId="{3AEE0668-4B2E-453D-860F-DEFEBB306CBB}">
      <dgm:prSet phldrT="[Text]"/>
      <dgm:spPr/>
      <dgm:t>
        <a:bodyPr/>
        <a:lstStyle/>
        <a:p>
          <a:r>
            <a:rPr lang="cs-CZ" dirty="0" smtClean="0"/>
            <a:t>Rybníky</a:t>
          </a:r>
          <a:endParaRPr lang="cs-CZ" dirty="0"/>
        </a:p>
      </dgm:t>
    </dgm:pt>
    <dgm:pt modelId="{7530EF6C-B542-4C81-A7AE-ACAF1727F0FB}" type="parTrans" cxnId="{7695AAD3-6E9B-47CD-8AF5-A0F514B8798E}">
      <dgm:prSet/>
      <dgm:spPr/>
      <dgm:t>
        <a:bodyPr/>
        <a:lstStyle/>
        <a:p>
          <a:endParaRPr lang="cs-CZ"/>
        </a:p>
      </dgm:t>
    </dgm:pt>
    <dgm:pt modelId="{24D16481-F0A7-4705-BD63-44B3750D5D51}" type="sibTrans" cxnId="{7695AAD3-6E9B-47CD-8AF5-A0F514B8798E}">
      <dgm:prSet/>
      <dgm:spPr/>
      <dgm:t>
        <a:bodyPr/>
        <a:lstStyle/>
        <a:p>
          <a:endParaRPr lang="cs-CZ"/>
        </a:p>
      </dgm:t>
    </dgm:pt>
    <dgm:pt modelId="{FDD4EC60-0A40-484C-9C0C-5F5D4BA0D364}">
      <dgm:prSet phldrT="[Text]"/>
      <dgm:spPr/>
      <dgm:t>
        <a:bodyPr/>
        <a:lstStyle/>
        <a:p>
          <a:r>
            <a:rPr lang="cs-CZ" dirty="0" smtClean="0"/>
            <a:t>Prohlubeň s hrází</a:t>
          </a:r>
          <a:endParaRPr lang="cs-CZ" dirty="0"/>
        </a:p>
      </dgm:t>
    </dgm:pt>
    <dgm:pt modelId="{0C366D37-5F3D-43F2-8561-8A64F53058E7}" type="parTrans" cxnId="{571E8796-2207-49A8-9203-490C468FD9CE}">
      <dgm:prSet/>
      <dgm:spPr/>
      <dgm:t>
        <a:bodyPr/>
        <a:lstStyle/>
        <a:p>
          <a:endParaRPr lang="cs-CZ"/>
        </a:p>
      </dgm:t>
    </dgm:pt>
    <dgm:pt modelId="{A75BD3CD-2D4A-462B-9B61-6FB9FAD33902}" type="sibTrans" cxnId="{571E8796-2207-49A8-9203-490C468FD9CE}">
      <dgm:prSet/>
      <dgm:spPr/>
      <dgm:t>
        <a:bodyPr/>
        <a:lstStyle/>
        <a:p>
          <a:endParaRPr lang="cs-CZ"/>
        </a:p>
      </dgm:t>
    </dgm:pt>
    <dgm:pt modelId="{277B2045-93B5-4AF6-9C8E-DEF9EE3C00BD}" type="pres">
      <dgm:prSet presAssocID="{2079BF97-4D40-47D7-95F4-5536A747639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EF4A057-4F35-40E6-8D20-C65FE9BC890D}" type="pres">
      <dgm:prSet presAssocID="{746DA1ED-F1D3-4F65-9A58-FAB497ED34AC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8E41CE-CC39-4D89-8083-AE5B6C226818}" type="pres">
      <dgm:prSet presAssocID="{746DA1ED-F1D3-4F65-9A58-FAB497ED34AC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1737CA-CCA5-4037-BDEA-EFF31DC4AA06}" type="pres">
      <dgm:prSet presAssocID="{3AEE0668-4B2E-453D-860F-DEFEBB306CBB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B3ADB1-0146-415F-99C3-E98FB3365E93}" type="pres">
      <dgm:prSet presAssocID="{3AEE0668-4B2E-453D-860F-DEFEBB306CBB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154F92-9D2B-4A88-AB92-7191C76A335E}" type="presOf" srcId="{746DA1ED-F1D3-4F65-9A58-FAB497ED34AC}" destId="{EEF4A057-4F35-40E6-8D20-C65FE9BC890D}" srcOrd="0" destOrd="0" presId="urn:microsoft.com/office/officeart/2005/8/layout/vList2"/>
    <dgm:cxn modelId="{BA595A4F-389B-47A7-95E1-29752D305831}" type="presOf" srcId="{3AEE0668-4B2E-453D-860F-DEFEBB306CBB}" destId="{4D1737CA-CCA5-4037-BDEA-EFF31DC4AA06}" srcOrd="0" destOrd="0" presId="urn:microsoft.com/office/officeart/2005/8/layout/vList2"/>
    <dgm:cxn modelId="{B0C91112-FCCA-461B-B064-8DE5D59E6305}" type="presOf" srcId="{2079BF97-4D40-47D7-95F4-5536A7476394}" destId="{277B2045-93B5-4AF6-9C8E-DEF9EE3C00BD}" srcOrd="0" destOrd="0" presId="urn:microsoft.com/office/officeart/2005/8/layout/vList2"/>
    <dgm:cxn modelId="{F465391C-426F-4605-9AB4-4175B563BB75}" type="presOf" srcId="{FDD4EC60-0A40-484C-9C0C-5F5D4BA0D364}" destId="{32B3ADB1-0146-415F-99C3-E98FB3365E93}" srcOrd="0" destOrd="0" presId="urn:microsoft.com/office/officeart/2005/8/layout/vList2"/>
    <dgm:cxn modelId="{35670660-E535-48DF-A540-038627DB811E}" srcId="{746DA1ED-F1D3-4F65-9A58-FAB497ED34AC}" destId="{217DDA6A-CE09-4645-8E26-86F95716717B}" srcOrd="0" destOrd="0" parTransId="{E9447677-6D5F-4B4D-872E-55E3A6202AD0}" sibTransId="{1BAC0A54-B5D5-462C-8648-A96CF46E857D}"/>
    <dgm:cxn modelId="{9C825E05-37C8-43C4-90C2-DC8F15385CA2}" srcId="{2079BF97-4D40-47D7-95F4-5536A7476394}" destId="{746DA1ED-F1D3-4F65-9A58-FAB497ED34AC}" srcOrd="0" destOrd="0" parTransId="{71E958FA-28F0-4173-B152-72B3E81A026F}" sibTransId="{CA323842-3DFD-4724-BB68-5BDBF5E55BFB}"/>
    <dgm:cxn modelId="{822B650B-1879-4E2A-A057-1BC895AAF7B3}" type="presOf" srcId="{217DDA6A-CE09-4645-8E26-86F95716717B}" destId="{E38E41CE-CC39-4D89-8083-AE5B6C226818}" srcOrd="0" destOrd="0" presId="urn:microsoft.com/office/officeart/2005/8/layout/vList2"/>
    <dgm:cxn modelId="{571E8796-2207-49A8-9203-490C468FD9CE}" srcId="{3AEE0668-4B2E-453D-860F-DEFEBB306CBB}" destId="{FDD4EC60-0A40-484C-9C0C-5F5D4BA0D364}" srcOrd="0" destOrd="0" parTransId="{0C366D37-5F3D-43F2-8561-8A64F53058E7}" sibTransId="{A75BD3CD-2D4A-462B-9B61-6FB9FAD33902}"/>
    <dgm:cxn modelId="{7695AAD3-6E9B-47CD-8AF5-A0F514B8798E}" srcId="{2079BF97-4D40-47D7-95F4-5536A7476394}" destId="{3AEE0668-4B2E-453D-860F-DEFEBB306CBB}" srcOrd="1" destOrd="0" parTransId="{7530EF6C-B542-4C81-A7AE-ACAF1727F0FB}" sibTransId="{24D16481-F0A7-4705-BD63-44B3750D5D51}"/>
    <dgm:cxn modelId="{FB16D4E4-DF93-4A6C-AE93-386C043FF52E}" type="presParOf" srcId="{277B2045-93B5-4AF6-9C8E-DEF9EE3C00BD}" destId="{EEF4A057-4F35-40E6-8D20-C65FE9BC890D}" srcOrd="0" destOrd="0" presId="urn:microsoft.com/office/officeart/2005/8/layout/vList2"/>
    <dgm:cxn modelId="{D6C69600-AB71-422B-B912-8F5B973DAD5B}" type="presParOf" srcId="{277B2045-93B5-4AF6-9C8E-DEF9EE3C00BD}" destId="{E38E41CE-CC39-4D89-8083-AE5B6C226818}" srcOrd="1" destOrd="0" presId="urn:microsoft.com/office/officeart/2005/8/layout/vList2"/>
    <dgm:cxn modelId="{5A797776-06AC-4C8F-AF7D-E19CF08AE3D1}" type="presParOf" srcId="{277B2045-93B5-4AF6-9C8E-DEF9EE3C00BD}" destId="{4D1737CA-CCA5-4037-BDEA-EFF31DC4AA06}" srcOrd="2" destOrd="0" presId="urn:microsoft.com/office/officeart/2005/8/layout/vList2"/>
    <dgm:cxn modelId="{C86087F1-789A-40E8-9FEB-D50363704FE7}" type="presParOf" srcId="{277B2045-93B5-4AF6-9C8E-DEF9EE3C00BD}" destId="{32B3ADB1-0146-415F-99C3-E98FB3365E93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3B0418-CB8A-48D5-AAAE-94B14AB93FBB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3D9CB86-2CB2-4DE1-9FC1-B36D810BBFBF}">
      <dgm:prSet phldrT="[Text]"/>
      <dgm:spPr/>
      <dgm:t>
        <a:bodyPr/>
        <a:lstStyle/>
        <a:p>
          <a:r>
            <a:rPr lang="cs-CZ" dirty="0" smtClean="0"/>
            <a:t>Půdní voda</a:t>
          </a:r>
          <a:endParaRPr lang="cs-CZ" dirty="0"/>
        </a:p>
      </dgm:t>
    </dgm:pt>
    <dgm:pt modelId="{B1F93A71-581A-4D29-B4EC-8E97A080C0E3}" type="parTrans" cxnId="{AC06C200-74EF-4788-A30A-29D1FDB4B52A}">
      <dgm:prSet/>
      <dgm:spPr/>
      <dgm:t>
        <a:bodyPr/>
        <a:lstStyle/>
        <a:p>
          <a:endParaRPr lang="cs-CZ"/>
        </a:p>
      </dgm:t>
    </dgm:pt>
    <dgm:pt modelId="{8B181DB6-8D33-45A2-B1F7-D7A2C71DA1AB}" type="sibTrans" cxnId="{AC06C200-74EF-4788-A30A-29D1FDB4B52A}">
      <dgm:prSet/>
      <dgm:spPr/>
      <dgm:t>
        <a:bodyPr/>
        <a:lstStyle/>
        <a:p>
          <a:endParaRPr lang="cs-CZ"/>
        </a:p>
      </dgm:t>
    </dgm:pt>
    <dgm:pt modelId="{6695E89F-D1FC-4D01-9ED2-C2F15EBC61EC}">
      <dgm:prSet phldrT="[Text]"/>
      <dgm:spPr/>
      <dgm:t>
        <a:bodyPr/>
        <a:lstStyle/>
        <a:p>
          <a:r>
            <a:rPr lang="cs-CZ" dirty="0" smtClean="0"/>
            <a:t>Je v půdě</a:t>
          </a:r>
          <a:endParaRPr lang="cs-CZ" dirty="0"/>
        </a:p>
      </dgm:t>
    </dgm:pt>
    <dgm:pt modelId="{4E8B7243-AA37-4A28-9B8E-1FE10B1E8309}" type="parTrans" cxnId="{C72EE5A0-FF8B-45F7-86B3-7B9B00CF9FF4}">
      <dgm:prSet/>
      <dgm:spPr/>
      <dgm:t>
        <a:bodyPr/>
        <a:lstStyle/>
        <a:p>
          <a:endParaRPr lang="cs-CZ"/>
        </a:p>
      </dgm:t>
    </dgm:pt>
    <dgm:pt modelId="{4B52B810-2E36-4CA8-989A-4A6C83ADA2B3}" type="sibTrans" cxnId="{C72EE5A0-FF8B-45F7-86B3-7B9B00CF9FF4}">
      <dgm:prSet/>
      <dgm:spPr/>
      <dgm:t>
        <a:bodyPr/>
        <a:lstStyle/>
        <a:p>
          <a:endParaRPr lang="cs-CZ"/>
        </a:p>
      </dgm:t>
    </dgm:pt>
    <dgm:pt modelId="{B8FA1B84-DE1C-42FE-A656-08D79DA81811}">
      <dgm:prSet phldrT="[Text]"/>
      <dgm:spPr/>
      <dgm:t>
        <a:bodyPr/>
        <a:lstStyle/>
        <a:p>
          <a:r>
            <a:rPr lang="cs-CZ" dirty="0" smtClean="0"/>
            <a:t>Růst rostlin</a:t>
          </a:r>
          <a:endParaRPr lang="cs-CZ" dirty="0"/>
        </a:p>
      </dgm:t>
    </dgm:pt>
    <dgm:pt modelId="{5F4EA4E3-506D-4BBD-8E71-1F6EFE45B146}" type="parTrans" cxnId="{62636A03-E484-4891-AF23-41F50FFBC9E4}">
      <dgm:prSet/>
      <dgm:spPr/>
      <dgm:t>
        <a:bodyPr/>
        <a:lstStyle/>
        <a:p>
          <a:endParaRPr lang="cs-CZ"/>
        </a:p>
      </dgm:t>
    </dgm:pt>
    <dgm:pt modelId="{FB8D6D58-46CA-46C9-9A8D-2142426A812A}" type="sibTrans" cxnId="{62636A03-E484-4891-AF23-41F50FFBC9E4}">
      <dgm:prSet/>
      <dgm:spPr/>
      <dgm:t>
        <a:bodyPr/>
        <a:lstStyle/>
        <a:p>
          <a:endParaRPr lang="cs-CZ"/>
        </a:p>
      </dgm:t>
    </dgm:pt>
    <dgm:pt modelId="{0768AFD6-DBAD-4189-A2D0-F7FE24C9C2A2}">
      <dgm:prSet phldrT="[Text]"/>
      <dgm:spPr/>
      <dgm:t>
        <a:bodyPr/>
        <a:lstStyle/>
        <a:p>
          <a:r>
            <a:rPr lang="cs-CZ" dirty="0" smtClean="0"/>
            <a:t>Podzemní voda</a:t>
          </a:r>
          <a:endParaRPr lang="cs-CZ" dirty="0"/>
        </a:p>
      </dgm:t>
    </dgm:pt>
    <dgm:pt modelId="{D9285B7F-BAA4-4910-9E3B-76805E0F4893}" type="parTrans" cxnId="{836C1044-601E-4386-9E0F-142E1F23752D}">
      <dgm:prSet/>
      <dgm:spPr/>
      <dgm:t>
        <a:bodyPr/>
        <a:lstStyle/>
        <a:p>
          <a:endParaRPr lang="cs-CZ"/>
        </a:p>
      </dgm:t>
    </dgm:pt>
    <dgm:pt modelId="{3870B01C-BD68-43C6-B0E8-A666E504E779}" type="sibTrans" cxnId="{836C1044-601E-4386-9E0F-142E1F23752D}">
      <dgm:prSet/>
      <dgm:spPr/>
      <dgm:t>
        <a:bodyPr/>
        <a:lstStyle/>
        <a:p>
          <a:endParaRPr lang="cs-CZ"/>
        </a:p>
      </dgm:t>
    </dgm:pt>
    <dgm:pt modelId="{90D99633-98BD-40D5-BFD2-38F1E6C472F0}">
      <dgm:prSet phldrT="[Text]"/>
      <dgm:spPr/>
      <dgm:t>
        <a:bodyPr/>
        <a:lstStyle/>
        <a:p>
          <a:r>
            <a:rPr lang="cs-CZ" dirty="0" smtClean="0"/>
            <a:t>Proniká do podzemí</a:t>
          </a:r>
          <a:endParaRPr lang="cs-CZ" dirty="0"/>
        </a:p>
      </dgm:t>
    </dgm:pt>
    <dgm:pt modelId="{F95E6403-533C-47EB-B811-C8F366475D13}" type="parTrans" cxnId="{B13E7699-3D87-4F11-866B-914D91402309}">
      <dgm:prSet/>
      <dgm:spPr/>
      <dgm:t>
        <a:bodyPr/>
        <a:lstStyle/>
        <a:p>
          <a:endParaRPr lang="cs-CZ"/>
        </a:p>
      </dgm:t>
    </dgm:pt>
    <dgm:pt modelId="{E50345B5-73EF-4273-8F0D-967BFA3B3335}" type="sibTrans" cxnId="{B13E7699-3D87-4F11-866B-914D91402309}">
      <dgm:prSet/>
      <dgm:spPr/>
      <dgm:t>
        <a:bodyPr/>
        <a:lstStyle/>
        <a:p>
          <a:endParaRPr lang="cs-CZ"/>
        </a:p>
      </dgm:t>
    </dgm:pt>
    <dgm:pt modelId="{C281205C-4F7B-4BED-9CCF-AEAC0194B049}">
      <dgm:prSet phldrT="[Text]"/>
      <dgm:spPr/>
      <dgm:t>
        <a:bodyPr/>
        <a:lstStyle/>
        <a:p>
          <a:r>
            <a:rPr lang="cs-CZ" dirty="0" smtClean="0"/>
            <a:t>Hladina viditelná ve studnách</a:t>
          </a:r>
          <a:endParaRPr lang="cs-CZ" dirty="0"/>
        </a:p>
      </dgm:t>
    </dgm:pt>
    <dgm:pt modelId="{AA03E613-AB95-42B1-851C-ECEAFA1EF5B1}" type="parTrans" cxnId="{037F2D50-0A97-495E-8489-567FF0385343}">
      <dgm:prSet/>
      <dgm:spPr/>
      <dgm:t>
        <a:bodyPr/>
        <a:lstStyle/>
        <a:p>
          <a:endParaRPr lang="cs-CZ"/>
        </a:p>
      </dgm:t>
    </dgm:pt>
    <dgm:pt modelId="{7B1F6F90-A4DB-43A5-AC69-9E65C7C45DF7}" type="sibTrans" cxnId="{037F2D50-0A97-495E-8489-567FF0385343}">
      <dgm:prSet/>
      <dgm:spPr/>
      <dgm:t>
        <a:bodyPr/>
        <a:lstStyle/>
        <a:p>
          <a:endParaRPr lang="cs-CZ"/>
        </a:p>
      </dgm:t>
    </dgm:pt>
    <dgm:pt modelId="{D2A49FF7-E51E-4CEA-A6A7-065A6B49552E}" type="pres">
      <dgm:prSet presAssocID="{BE3B0418-CB8A-48D5-AAAE-94B14AB93FBB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87D4CC6-2929-44D9-A924-15C2249C0836}" type="pres">
      <dgm:prSet presAssocID="{B3D9CB86-2CB2-4DE1-9FC1-B36D810BBFBF}" presName="linNode" presStyleCnt="0"/>
      <dgm:spPr/>
    </dgm:pt>
    <dgm:pt modelId="{5D9F450D-239E-46CC-B747-BE38DB294F6F}" type="pres">
      <dgm:prSet presAssocID="{B3D9CB86-2CB2-4DE1-9FC1-B36D810BBFBF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15AC5D-98A4-4BFA-A8F2-5F33421EA371}" type="pres">
      <dgm:prSet presAssocID="{B3D9CB86-2CB2-4DE1-9FC1-B36D810BBFBF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8C3444-21B3-476C-9DCA-A72ADC055D87}" type="pres">
      <dgm:prSet presAssocID="{8B181DB6-8D33-45A2-B1F7-D7A2C71DA1AB}" presName="spacing" presStyleCnt="0"/>
      <dgm:spPr/>
    </dgm:pt>
    <dgm:pt modelId="{2DA01349-5293-4661-A12F-03F92FFA1BA8}" type="pres">
      <dgm:prSet presAssocID="{0768AFD6-DBAD-4189-A2D0-F7FE24C9C2A2}" presName="linNode" presStyleCnt="0"/>
      <dgm:spPr/>
    </dgm:pt>
    <dgm:pt modelId="{4AEB9C5D-FBE8-4817-ADAB-DA158BC53B2C}" type="pres">
      <dgm:prSet presAssocID="{0768AFD6-DBAD-4189-A2D0-F7FE24C9C2A2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48B971-05B6-4909-B58A-59FB6B1C280C}" type="pres">
      <dgm:prSet presAssocID="{0768AFD6-DBAD-4189-A2D0-F7FE24C9C2A2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3E7699-3D87-4F11-866B-914D91402309}" srcId="{0768AFD6-DBAD-4189-A2D0-F7FE24C9C2A2}" destId="{90D99633-98BD-40D5-BFD2-38F1E6C472F0}" srcOrd="0" destOrd="0" parTransId="{F95E6403-533C-47EB-B811-C8F366475D13}" sibTransId="{E50345B5-73EF-4273-8F0D-967BFA3B3335}"/>
    <dgm:cxn modelId="{54EE0B24-20CD-4717-8086-B418CD11B03B}" type="presOf" srcId="{C281205C-4F7B-4BED-9CCF-AEAC0194B049}" destId="{E048B971-05B6-4909-B58A-59FB6B1C280C}" srcOrd="0" destOrd="1" presId="urn:microsoft.com/office/officeart/2005/8/layout/vList6"/>
    <dgm:cxn modelId="{C72EE5A0-FF8B-45F7-86B3-7B9B00CF9FF4}" srcId="{B3D9CB86-2CB2-4DE1-9FC1-B36D810BBFBF}" destId="{6695E89F-D1FC-4D01-9ED2-C2F15EBC61EC}" srcOrd="0" destOrd="0" parTransId="{4E8B7243-AA37-4A28-9B8E-1FE10B1E8309}" sibTransId="{4B52B810-2E36-4CA8-989A-4A6C83ADA2B3}"/>
    <dgm:cxn modelId="{1E9DE98A-33C7-4EB0-910A-F53AB6317264}" type="presOf" srcId="{6695E89F-D1FC-4D01-9ED2-C2F15EBC61EC}" destId="{7715AC5D-98A4-4BFA-A8F2-5F33421EA371}" srcOrd="0" destOrd="0" presId="urn:microsoft.com/office/officeart/2005/8/layout/vList6"/>
    <dgm:cxn modelId="{62636A03-E484-4891-AF23-41F50FFBC9E4}" srcId="{B3D9CB86-2CB2-4DE1-9FC1-B36D810BBFBF}" destId="{B8FA1B84-DE1C-42FE-A656-08D79DA81811}" srcOrd="1" destOrd="0" parTransId="{5F4EA4E3-506D-4BBD-8E71-1F6EFE45B146}" sibTransId="{FB8D6D58-46CA-46C9-9A8D-2142426A812A}"/>
    <dgm:cxn modelId="{AC06C200-74EF-4788-A30A-29D1FDB4B52A}" srcId="{BE3B0418-CB8A-48D5-AAAE-94B14AB93FBB}" destId="{B3D9CB86-2CB2-4DE1-9FC1-B36D810BBFBF}" srcOrd="0" destOrd="0" parTransId="{B1F93A71-581A-4D29-B4EC-8E97A080C0E3}" sibTransId="{8B181DB6-8D33-45A2-B1F7-D7A2C71DA1AB}"/>
    <dgm:cxn modelId="{17D83C3B-B6A6-49F2-BB46-5DF442E474D5}" type="presOf" srcId="{B8FA1B84-DE1C-42FE-A656-08D79DA81811}" destId="{7715AC5D-98A4-4BFA-A8F2-5F33421EA371}" srcOrd="0" destOrd="1" presId="urn:microsoft.com/office/officeart/2005/8/layout/vList6"/>
    <dgm:cxn modelId="{037F2D50-0A97-495E-8489-567FF0385343}" srcId="{0768AFD6-DBAD-4189-A2D0-F7FE24C9C2A2}" destId="{C281205C-4F7B-4BED-9CCF-AEAC0194B049}" srcOrd="1" destOrd="0" parTransId="{AA03E613-AB95-42B1-851C-ECEAFA1EF5B1}" sibTransId="{7B1F6F90-A4DB-43A5-AC69-9E65C7C45DF7}"/>
    <dgm:cxn modelId="{836C1044-601E-4386-9E0F-142E1F23752D}" srcId="{BE3B0418-CB8A-48D5-AAAE-94B14AB93FBB}" destId="{0768AFD6-DBAD-4189-A2D0-F7FE24C9C2A2}" srcOrd="1" destOrd="0" parTransId="{D9285B7F-BAA4-4910-9E3B-76805E0F4893}" sibTransId="{3870B01C-BD68-43C6-B0E8-A666E504E779}"/>
    <dgm:cxn modelId="{2BB7287B-56A7-4A97-B0E5-F64276B2D1B1}" type="presOf" srcId="{90D99633-98BD-40D5-BFD2-38F1E6C472F0}" destId="{E048B971-05B6-4909-B58A-59FB6B1C280C}" srcOrd="0" destOrd="0" presId="urn:microsoft.com/office/officeart/2005/8/layout/vList6"/>
    <dgm:cxn modelId="{5D40C167-5F3D-4214-972E-0B9D036DC4CE}" type="presOf" srcId="{0768AFD6-DBAD-4189-A2D0-F7FE24C9C2A2}" destId="{4AEB9C5D-FBE8-4817-ADAB-DA158BC53B2C}" srcOrd="0" destOrd="0" presId="urn:microsoft.com/office/officeart/2005/8/layout/vList6"/>
    <dgm:cxn modelId="{2881D6E1-86E0-4A8F-B3F8-BC583BCF4A57}" type="presOf" srcId="{BE3B0418-CB8A-48D5-AAAE-94B14AB93FBB}" destId="{D2A49FF7-E51E-4CEA-A6A7-065A6B49552E}" srcOrd="0" destOrd="0" presId="urn:microsoft.com/office/officeart/2005/8/layout/vList6"/>
    <dgm:cxn modelId="{ADC2D645-B27C-4EA0-A9A0-3400F106E332}" type="presOf" srcId="{B3D9CB86-2CB2-4DE1-9FC1-B36D810BBFBF}" destId="{5D9F450D-239E-46CC-B747-BE38DB294F6F}" srcOrd="0" destOrd="0" presId="urn:microsoft.com/office/officeart/2005/8/layout/vList6"/>
    <dgm:cxn modelId="{933D4E38-3E45-4C45-BAA8-D6E26B9ECBC3}" type="presParOf" srcId="{D2A49FF7-E51E-4CEA-A6A7-065A6B49552E}" destId="{187D4CC6-2929-44D9-A924-15C2249C0836}" srcOrd="0" destOrd="0" presId="urn:microsoft.com/office/officeart/2005/8/layout/vList6"/>
    <dgm:cxn modelId="{9A8219CE-F951-4570-8BD7-7A8069FA6CD0}" type="presParOf" srcId="{187D4CC6-2929-44D9-A924-15C2249C0836}" destId="{5D9F450D-239E-46CC-B747-BE38DB294F6F}" srcOrd="0" destOrd="0" presId="urn:microsoft.com/office/officeart/2005/8/layout/vList6"/>
    <dgm:cxn modelId="{8E73B1A0-A637-4A87-9440-266BF8ECC21B}" type="presParOf" srcId="{187D4CC6-2929-44D9-A924-15C2249C0836}" destId="{7715AC5D-98A4-4BFA-A8F2-5F33421EA371}" srcOrd="1" destOrd="0" presId="urn:microsoft.com/office/officeart/2005/8/layout/vList6"/>
    <dgm:cxn modelId="{97B74CA8-69F0-4F7F-B9C5-1B626A16B7C5}" type="presParOf" srcId="{D2A49FF7-E51E-4CEA-A6A7-065A6B49552E}" destId="{0C8C3444-21B3-476C-9DCA-A72ADC055D87}" srcOrd="1" destOrd="0" presId="urn:microsoft.com/office/officeart/2005/8/layout/vList6"/>
    <dgm:cxn modelId="{F8BA18BD-4F83-4F43-B502-6966961EBAD3}" type="presParOf" srcId="{D2A49FF7-E51E-4CEA-A6A7-065A6B49552E}" destId="{2DA01349-5293-4661-A12F-03F92FFA1BA8}" srcOrd="2" destOrd="0" presId="urn:microsoft.com/office/officeart/2005/8/layout/vList6"/>
    <dgm:cxn modelId="{02520B9C-3AC6-493B-BDEA-FAFF5907DC72}" type="presParOf" srcId="{2DA01349-5293-4661-A12F-03F92FFA1BA8}" destId="{4AEB9C5D-FBE8-4817-ADAB-DA158BC53B2C}" srcOrd="0" destOrd="0" presId="urn:microsoft.com/office/officeart/2005/8/layout/vList6"/>
    <dgm:cxn modelId="{43B0B05C-2F5C-48EA-B4A3-905037F1A7C4}" type="presParOf" srcId="{2DA01349-5293-4661-A12F-03F92FFA1BA8}" destId="{E048B971-05B6-4909-B58A-59FB6B1C280C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EC754B8-2C7D-4FCA-B6E0-6E4A335F7397}" type="doc">
      <dgm:prSet loTypeId="urn:microsoft.com/office/officeart/2008/layout/VerticalCircle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998C768-6C79-49D1-9718-9D2009244BD2}">
      <dgm:prSet phldrT="[Text]"/>
      <dgm:spPr/>
      <dgm:t>
        <a:bodyPr/>
        <a:lstStyle/>
        <a:p>
          <a:r>
            <a:rPr lang="cs-CZ" dirty="0" smtClean="0"/>
            <a:t>Pevninské</a:t>
          </a:r>
          <a:endParaRPr lang="cs-CZ" dirty="0"/>
        </a:p>
      </dgm:t>
    </dgm:pt>
    <dgm:pt modelId="{181AE84F-3708-4801-8979-55A30F37AAAE}" type="parTrans" cxnId="{CA79E8A0-9328-452E-BF19-B5CD55D03305}">
      <dgm:prSet/>
      <dgm:spPr/>
      <dgm:t>
        <a:bodyPr/>
        <a:lstStyle/>
        <a:p>
          <a:endParaRPr lang="cs-CZ"/>
        </a:p>
      </dgm:t>
    </dgm:pt>
    <dgm:pt modelId="{BDBAF384-9211-4F32-A698-C9C9DE348809}" type="sibTrans" cxnId="{CA79E8A0-9328-452E-BF19-B5CD55D03305}">
      <dgm:prSet/>
      <dgm:spPr/>
      <dgm:t>
        <a:bodyPr/>
        <a:lstStyle/>
        <a:p>
          <a:endParaRPr lang="cs-CZ"/>
        </a:p>
      </dgm:t>
    </dgm:pt>
    <dgm:pt modelId="{FDE8B800-EB70-4DDF-88D5-D94C4C337291}">
      <dgm:prSet phldrT="[Text]"/>
      <dgm:spPr/>
      <dgm:t>
        <a:bodyPr/>
        <a:lstStyle/>
        <a:p>
          <a:r>
            <a:rPr lang="cs-CZ" dirty="0" smtClean="0"/>
            <a:t>Nejchladnější oblasti</a:t>
          </a:r>
          <a:endParaRPr lang="cs-CZ" dirty="0"/>
        </a:p>
      </dgm:t>
    </dgm:pt>
    <dgm:pt modelId="{21914B00-E229-458D-B634-CD5405DBF046}" type="parTrans" cxnId="{8B0397CC-D25C-4C4D-8DC3-162151A81358}">
      <dgm:prSet/>
      <dgm:spPr/>
      <dgm:t>
        <a:bodyPr/>
        <a:lstStyle/>
        <a:p>
          <a:endParaRPr lang="cs-CZ"/>
        </a:p>
      </dgm:t>
    </dgm:pt>
    <dgm:pt modelId="{32EC6F3F-C80E-4EC6-8E38-666559B903CD}" type="sibTrans" cxnId="{8B0397CC-D25C-4C4D-8DC3-162151A81358}">
      <dgm:prSet/>
      <dgm:spPr/>
      <dgm:t>
        <a:bodyPr/>
        <a:lstStyle/>
        <a:p>
          <a:endParaRPr lang="cs-CZ"/>
        </a:p>
      </dgm:t>
    </dgm:pt>
    <dgm:pt modelId="{EF6B16AD-24E5-487D-988A-E9DA03AA81E4}">
      <dgm:prSet phldrT="[Text]"/>
      <dgm:spPr/>
      <dgm:t>
        <a:bodyPr/>
        <a:lstStyle/>
        <a:p>
          <a:r>
            <a:rPr lang="cs-CZ" dirty="0" smtClean="0"/>
            <a:t>Antarktida, Grónsko</a:t>
          </a:r>
          <a:endParaRPr lang="cs-CZ" dirty="0"/>
        </a:p>
      </dgm:t>
    </dgm:pt>
    <dgm:pt modelId="{E71B6441-AEF7-4193-9FB6-EEEAF585D52E}" type="parTrans" cxnId="{66FDE429-079B-4916-99D5-62A876CCF16D}">
      <dgm:prSet/>
      <dgm:spPr/>
      <dgm:t>
        <a:bodyPr/>
        <a:lstStyle/>
        <a:p>
          <a:endParaRPr lang="cs-CZ"/>
        </a:p>
      </dgm:t>
    </dgm:pt>
    <dgm:pt modelId="{BFF60B31-1E11-4213-A863-453D571F265E}" type="sibTrans" cxnId="{66FDE429-079B-4916-99D5-62A876CCF16D}">
      <dgm:prSet/>
      <dgm:spPr/>
      <dgm:t>
        <a:bodyPr/>
        <a:lstStyle/>
        <a:p>
          <a:endParaRPr lang="cs-CZ"/>
        </a:p>
      </dgm:t>
    </dgm:pt>
    <dgm:pt modelId="{3C8A6A35-6A25-45FD-92DC-9F2B266044D8}">
      <dgm:prSet phldrT="[Text]"/>
      <dgm:spPr/>
      <dgm:t>
        <a:bodyPr/>
        <a:lstStyle/>
        <a:p>
          <a:r>
            <a:rPr lang="cs-CZ" dirty="0" smtClean="0"/>
            <a:t>Horské</a:t>
          </a:r>
          <a:endParaRPr lang="cs-CZ" dirty="0"/>
        </a:p>
      </dgm:t>
    </dgm:pt>
    <dgm:pt modelId="{22BB1AEC-ECAF-45F7-B90E-322AEE1FF166}" type="parTrans" cxnId="{DD5DF67E-4147-420D-955D-846E068763ED}">
      <dgm:prSet/>
      <dgm:spPr/>
      <dgm:t>
        <a:bodyPr/>
        <a:lstStyle/>
        <a:p>
          <a:endParaRPr lang="cs-CZ"/>
        </a:p>
      </dgm:t>
    </dgm:pt>
    <dgm:pt modelId="{BFFBD3F3-2E4C-4B6E-82A9-216008EE7397}" type="sibTrans" cxnId="{DD5DF67E-4147-420D-955D-846E068763ED}">
      <dgm:prSet/>
      <dgm:spPr/>
      <dgm:t>
        <a:bodyPr/>
        <a:lstStyle/>
        <a:p>
          <a:endParaRPr lang="cs-CZ"/>
        </a:p>
      </dgm:t>
    </dgm:pt>
    <dgm:pt modelId="{F3DB64FD-5EDB-4D3B-9D6B-318D561531F9}">
      <dgm:prSet phldrT="[Text]"/>
      <dgm:spPr/>
      <dgm:t>
        <a:bodyPr/>
        <a:lstStyle/>
        <a:p>
          <a:r>
            <a:rPr lang="cs-CZ" dirty="0" smtClean="0"/>
            <a:t>Velehorské oblasti</a:t>
          </a:r>
          <a:endParaRPr lang="cs-CZ" dirty="0"/>
        </a:p>
      </dgm:t>
    </dgm:pt>
    <dgm:pt modelId="{32D8C15F-1383-42D2-8401-8C2744BA80E1}" type="parTrans" cxnId="{E7F0298F-329E-464A-8EAE-8128A4FEC29A}">
      <dgm:prSet/>
      <dgm:spPr/>
      <dgm:t>
        <a:bodyPr/>
        <a:lstStyle/>
        <a:p>
          <a:endParaRPr lang="cs-CZ"/>
        </a:p>
      </dgm:t>
    </dgm:pt>
    <dgm:pt modelId="{3C931A60-FFA2-4316-BCB0-B82FE3419DDD}" type="sibTrans" cxnId="{E7F0298F-329E-464A-8EAE-8128A4FEC29A}">
      <dgm:prSet/>
      <dgm:spPr/>
      <dgm:t>
        <a:bodyPr/>
        <a:lstStyle/>
        <a:p>
          <a:endParaRPr lang="cs-CZ"/>
        </a:p>
      </dgm:t>
    </dgm:pt>
    <dgm:pt modelId="{F25DD651-B285-4BAC-9796-0FA8CC610735}">
      <dgm:prSet phldrT="[Text]"/>
      <dgm:spPr/>
      <dgm:t>
        <a:bodyPr/>
        <a:lstStyle/>
        <a:p>
          <a:r>
            <a:rPr lang="cs-CZ" dirty="0" smtClean="0"/>
            <a:t>V létě odtávají</a:t>
          </a:r>
          <a:endParaRPr lang="cs-CZ" dirty="0"/>
        </a:p>
      </dgm:t>
    </dgm:pt>
    <dgm:pt modelId="{98AF730F-6ACD-4B5D-9E8B-8A55E59520E7}" type="parTrans" cxnId="{F73BD4C2-AF56-4C1C-A637-2BC0630814C3}">
      <dgm:prSet/>
      <dgm:spPr/>
      <dgm:t>
        <a:bodyPr/>
        <a:lstStyle/>
        <a:p>
          <a:endParaRPr lang="cs-CZ"/>
        </a:p>
      </dgm:t>
    </dgm:pt>
    <dgm:pt modelId="{DBBE996B-657A-4F59-B0F1-9FBAFF1F90E3}" type="sibTrans" cxnId="{F73BD4C2-AF56-4C1C-A637-2BC0630814C3}">
      <dgm:prSet/>
      <dgm:spPr/>
      <dgm:t>
        <a:bodyPr/>
        <a:lstStyle/>
        <a:p>
          <a:endParaRPr lang="cs-CZ"/>
        </a:p>
      </dgm:t>
    </dgm:pt>
    <dgm:pt modelId="{906C442B-0A6C-4D40-8499-8AEE116657F3}" type="pres">
      <dgm:prSet presAssocID="{8EC754B8-2C7D-4FCA-B6E0-6E4A335F7397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16776F55-8749-4E53-B149-9EDC820D7932}" type="pres">
      <dgm:prSet presAssocID="{1998C768-6C79-49D1-9718-9D2009244BD2}" presName="withChildren" presStyleCnt="0"/>
      <dgm:spPr/>
    </dgm:pt>
    <dgm:pt modelId="{4CAEAC96-6AC0-4D1E-B0DF-CFE3E4B65A12}" type="pres">
      <dgm:prSet presAssocID="{1998C768-6C79-49D1-9718-9D2009244BD2}" presName="bigCircle" presStyleLbl="vennNode1" presStyleIdx="0" presStyleCnt="6"/>
      <dgm:spPr/>
    </dgm:pt>
    <dgm:pt modelId="{96265532-3986-4678-B4DE-6B53F0AF74ED}" type="pres">
      <dgm:prSet presAssocID="{1998C768-6C79-49D1-9718-9D2009244BD2}" presName="medCircle" presStyleLbl="vennNode1" presStyleIdx="1" presStyleCnt="6"/>
      <dgm:spPr/>
    </dgm:pt>
    <dgm:pt modelId="{B258F8F9-39E0-4FF8-94E0-614B41CFE826}" type="pres">
      <dgm:prSet presAssocID="{1998C768-6C79-49D1-9718-9D2009244BD2}" presName="txLvl1" presStyleLbl="revTx" presStyleIdx="0" presStyleCnt="6"/>
      <dgm:spPr/>
      <dgm:t>
        <a:bodyPr/>
        <a:lstStyle/>
        <a:p>
          <a:endParaRPr lang="cs-CZ"/>
        </a:p>
      </dgm:t>
    </dgm:pt>
    <dgm:pt modelId="{D2B66FB9-70E0-45F3-BF40-A52A462C9423}" type="pres">
      <dgm:prSet presAssocID="{1998C768-6C79-49D1-9718-9D2009244BD2}" presName="lin" presStyleCnt="0"/>
      <dgm:spPr/>
    </dgm:pt>
    <dgm:pt modelId="{EA0972D6-266B-45F1-A594-B8063935260F}" type="pres">
      <dgm:prSet presAssocID="{FDE8B800-EB70-4DDF-88D5-D94C4C337291}" presName="txLvl2" presStyleLbl="revTx" presStyleIdx="1" presStyleCnt="6"/>
      <dgm:spPr/>
      <dgm:t>
        <a:bodyPr/>
        <a:lstStyle/>
        <a:p>
          <a:endParaRPr lang="cs-CZ"/>
        </a:p>
      </dgm:t>
    </dgm:pt>
    <dgm:pt modelId="{FFE9FE81-9E29-4141-9AE2-AB513F512423}" type="pres">
      <dgm:prSet presAssocID="{32EC6F3F-C80E-4EC6-8E38-666559B903CD}" presName="smCircle" presStyleLbl="vennNode1" presStyleIdx="2" presStyleCnt="6"/>
      <dgm:spPr/>
    </dgm:pt>
    <dgm:pt modelId="{4CB08324-8092-4C6E-8CDE-8D3223938EF9}" type="pres">
      <dgm:prSet presAssocID="{EF6B16AD-24E5-487D-988A-E9DA03AA81E4}" presName="txLvl2" presStyleLbl="revTx" presStyleIdx="2" presStyleCnt="6"/>
      <dgm:spPr/>
      <dgm:t>
        <a:bodyPr/>
        <a:lstStyle/>
        <a:p>
          <a:endParaRPr lang="cs-CZ"/>
        </a:p>
      </dgm:t>
    </dgm:pt>
    <dgm:pt modelId="{DA7924AD-BE5E-4478-90D1-D91F81222D13}" type="pres">
      <dgm:prSet presAssocID="{1998C768-6C79-49D1-9718-9D2009244BD2}" presName="overlap" presStyleCnt="0"/>
      <dgm:spPr/>
    </dgm:pt>
    <dgm:pt modelId="{A097D895-6269-4621-9A2F-FD66A41FD7BA}" type="pres">
      <dgm:prSet presAssocID="{3C8A6A35-6A25-45FD-92DC-9F2B266044D8}" presName="withChildren" presStyleCnt="0"/>
      <dgm:spPr/>
    </dgm:pt>
    <dgm:pt modelId="{F976BD6E-EF28-4471-97ED-524E66B8337E}" type="pres">
      <dgm:prSet presAssocID="{3C8A6A35-6A25-45FD-92DC-9F2B266044D8}" presName="bigCircle" presStyleLbl="vennNode1" presStyleIdx="3" presStyleCnt="6"/>
      <dgm:spPr/>
    </dgm:pt>
    <dgm:pt modelId="{C14AB763-74AF-4279-9C10-814F910660B7}" type="pres">
      <dgm:prSet presAssocID="{3C8A6A35-6A25-45FD-92DC-9F2B266044D8}" presName="medCircle" presStyleLbl="vennNode1" presStyleIdx="4" presStyleCnt="6"/>
      <dgm:spPr/>
    </dgm:pt>
    <dgm:pt modelId="{FDD8F4A8-0CDD-4DA0-9111-1D36DE65B0FA}" type="pres">
      <dgm:prSet presAssocID="{3C8A6A35-6A25-45FD-92DC-9F2B266044D8}" presName="txLvl1" presStyleLbl="revTx" presStyleIdx="3" presStyleCnt="6"/>
      <dgm:spPr/>
      <dgm:t>
        <a:bodyPr/>
        <a:lstStyle/>
        <a:p>
          <a:endParaRPr lang="cs-CZ"/>
        </a:p>
      </dgm:t>
    </dgm:pt>
    <dgm:pt modelId="{B6EAE41A-5163-4952-9C56-E5ED4FC07B50}" type="pres">
      <dgm:prSet presAssocID="{3C8A6A35-6A25-45FD-92DC-9F2B266044D8}" presName="lin" presStyleCnt="0"/>
      <dgm:spPr/>
    </dgm:pt>
    <dgm:pt modelId="{AB8E236F-803A-4792-B592-EFE3EFB0DF4C}" type="pres">
      <dgm:prSet presAssocID="{F3DB64FD-5EDB-4D3B-9D6B-318D561531F9}" presName="txLvl2" presStyleLbl="revTx" presStyleIdx="4" presStyleCnt="6"/>
      <dgm:spPr/>
      <dgm:t>
        <a:bodyPr/>
        <a:lstStyle/>
        <a:p>
          <a:endParaRPr lang="cs-CZ"/>
        </a:p>
      </dgm:t>
    </dgm:pt>
    <dgm:pt modelId="{4F272FA0-6FE1-4CCF-B108-3CE90F0802E7}" type="pres">
      <dgm:prSet presAssocID="{3C931A60-FFA2-4316-BCB0-B82FE3419DDD}" presName="smCircle" presStyleLbl="vennNode1" presStyleIdx="5" presStyleCnt="6"/>
      <dgm:spPr/>
    </dgm:pt>
    <dgm:pt modelId="{D479DA44-4759-43EE-BC64-821F5BDEEF28}" type="pres">
      <dgm:prSet presAssocID="{F25DD651-B285-4BAC-9796-0FA8CC610735}" presName="txLvl2" presStyleLbl="revTx" presStyleIdx="5" presStyleCnt="6"/>
      <dgm:spPr/>
      <dgm:t>
        <a:bodyPr/>
        <a:lstStyle/>
        <a:p>
          <a:endParaRPr lang="cs-CZ"/>
        </a:p>
      </dgm:t>
    </dgm:pt>
  </dgm:ptLst>
  <dgm:cxnLst>
    <dgm:cxn modelId="{F9E781A5-0F7A-4792-AAF4-B4C92E6B9B39}" type="presOf" srcId="{F3DB64FD-5EDB-4D3B-9D6B-318D561531F9}" destId="{AB8E236F-803A-4792-B592-EFE3EFB0DF4C}" srcOrd="0" destOrd="0" presId="urn:microsoft.com/office/officeart/2008/layout/VerticalCircleList"/>
    <dgm:cxn modelId="{DD5DF67E-4147-420D-955D-846E068763ED}" srcId="{8EC754B8-2C7D-4FCA-B6E0-6E4A335F7397}" destId="{3C8A6A35-6A25-45FD-92DC-9F2B266044D8}" srcOrd="1" destOrd="0" parTransId="{22BB1AEC-ECAF-45F7-B90E-322AEE1FF166}" sibTransId="{BFFBD3F3-2E4C-4B6E-82A9-216008EE7397}"/>
    <dgm:cxn modelId="{98E2F852-1B97-4A28-A50E-8E08765C32BA}" type="presOf" srcId="{EF6B16AD-24E5-487D-988A-E9DA03AA81E4}" destId="{4CB08324-8092-4C6E-8CDE-8D3223938EF9}" srcOrd="0" destOrd="0" presId="urn:microsoft.com/office/officeart/2008/layout/VerticalCircleList"/>
    <dgm:cxn modelId="{8B0397CC-D25C-4C4D-8DC3-162151A81358}" srcId="{1998C768-6C79-49D1-9718-9D2009244BD2}" destId="{FDE8B800-EB70-4DDF-88D5-D94C4C337291}" srcOrd="0" destOrd="0" parTransId="{21914B00-E229-458D-B634-CD5405DBF046}" sibTransId="{32EC6F3F-C80E-4EC6-8E38-666559B903CD}"/>
    <dgm:cxn modelId="{F73BD4C2-AF56-4C1C-A637-2BC0630814C3}" srcId="{3C8A6A35-6A25-45FD-92DC-9F2B266044D8}" destId="{F25DD651-B285-4BAC-9796-0FA8CC610735}" srcOrd="1" destOrd="0" parTransId="{98AF730F-6ACD-4B5D-9E8B-8A55E59520E7}" sibTransId="{DBBE996B-657A-4F59-B0F1-9FBAFF1F90E3}"/>
    <dgm:cxn modelId="{B033A9DF-EE98-4020-9C69-38458CF914FF}" type="presOf" srcId="{F25DD651-B285-4BAC-9796-0FA8CC610735}" destId="{D479DA44-4759-43EE-BC64-821F5BDEEF28}" srcOrd="0" destOrd="0" presId="urn:microsoft.com/office/officeart/2008/layout/VerticalCircleList"/>
    <dgm:cxn modelId="{1DC9CDF0-EC0E-43E7-B84B-71733CFC9E3F}" type="presOf" srcId="{1998C768-6C79-49D1-9718-9D2009244BD2}" destId="{B258F8F9-39E0-4FF8-94E0-614B41CFE826}" srcOrd="0" destOrd="0" presId="urn:microsoft.com/office/officeart/2008/layout/VerticalCircleList"/>
    <dgm:cxn modelId="{BC3497EE-C021-4523-90BF-289E7B23E973}" type="presOf" srcId="{3C8A6A35-6A25-45FD-92DC-9F2B266044D8}" destId="{FDD8F4A8-0CDD-4DA0-9111-1D36DE65B0FA}" srcOrd="0" destOrd="0" presId="urn:microsoft.com/office/officeart/2008/layout/VerticalCircleList"/>
    <dgm:cxn modelId="{CA79E8A0-9328-452E-BF19-B5CD55D03305}" srcId="{8EC754B8-2C7D-4FCA-B6E0-6E4A335F7397}" destId="{1998C768-6C79-49D1-9718-9D2009244BD2}" srcOrd="0" destOrd="0" parTransId="{181AE84F-3708-4801-8979-55A30F37AAAE}" sibTransId="{BDBAF384-9211-4F32-A698-C9C9DE348809}"/>
    <dgm:cxn modelId="{E7F0298F-329E-464A-8EAE-8128A4FEC29A}" srcId="{3C8A6A35-6A25-45FD-92DC-9F2B266044D8}" destId="{F3DB64FD-5EDB-4D3B-9D6B-318D561531F9}" srcOrd="0" destOrd="0" parTransId="{32D8C15F-1383-42D2-8401-8C2744BA80E1}" sibTransId="{3C931A60-FFA2-4316-BCB0-B82FE3419DDD}"/>
    <dgm:cxn modelId="{66FDE429-079B-4916-99D5-62A876CCF16D}" srcId="{1998C768-6C79-49D1-9718-9D2009244BD2}" destId="{EF6B16AD-24E5-487D-988A-E9DA03AA81E4}" srcOrd="1" destOrd="0" parTransId="{E71B6441-AEF7-4193-9FB6-EEEAF585D52E}" sibTransId="{BFF60B31-1E11-4213-A863-453D571F265E}"/>
    <dgm:cxn modelId="{4C0670A1-38F3-4583-BAC2-47CD58DFEF20}" type="presOf" srcId="{FDE8B800-EB70-4DDF-88D5-D94C4C337291}" destId="{EA0972D6-266B-45F1-A594-B8063935260F}" srcOrd="0" destOrd="0" presId="urn:microsoft.com/office/officeart/2008/layout/VerticalCircleList"/>
    <dgm:cxn modelId="{FADB1EC2-C7DA-4541-BDA7-BE84FA6757D0}" type="presOf" srcId="{8EC754B8-2C7D-4FCA-B6E0-6E4A335F7397}" destId="{906C442B-0A6C-4D40-8499-8AEE116657F3}" srcOrd="0" destOrd="0" presId="urn:microsoft.com/office/officeart/2008/layout/VerticalCircleList"/>
    <dgm:cxn modelId="{812DF410-BA04-4C89-901A-65E6D40652DD}" type="presParOf" srcId="{906C442B-0A6C-4D40-8499-8AEE116657F3}" destId="{16776F55-8749-4E53-B149-9EDC820D7932}" srcOrd="0" destOrd="0" presId="urn:microsoft.com/office/officeart/2008/layout/VerticalCircleList"/>
    <dgm:cxn modelId="{8AA183ED-C1A9-4D19-B793-EFC43F288171}" type="presParOf" srcId="{16776F55-8749-4E53-B149-9EDC820D7932}" destId="{4CAEAC96-6AC0-4D1E-B0DF-CFE3E4B65A12}" srcOrd="0" destOrd="0" presId="urn:microsoft.com/office/officeart/2008/layout/VerticalCircleList"/>
    <dgm:cxn modelId="{065D3F49-04D6-4005-A06D-2E45554DC899}" type="presParOf" srcId="{16776F55-8749-4E53-B149-9EDC820D7932}" destId="{96265532-3986-4678-B4DE-6B53F0AF74ED}" srcOrd="1" destOrd="0" presId="urn:microsoft.com/office/officeart/2008/layout/VerticalCircleList"/>
    <dgm:cxn modelId="{E1B54074-D5CF-442A-8553-BE6B69C741C5}" type="presParOf" srcId="{16776F55-8749-4E53-B149-9EDC820D7932}" destId="{B258F8F9-39E0-4FF8-94E0-614B41CFE826}" srcOrd="2" destOrd="0" presId="urn:microsoft.com/office/officeart/2008/layout/VerticalCircleList"/>
    <dgm:cxn modelId="{0A6A5E83-711B-4ABC-A9C6-415F88942619}" type="presParOf" srcId="{16776F55-8749-4E53-B149-9EDC820D7932}" destId="{D2B66FB9-70E0-45F3-BF40-A52A462C9423}" srcOrd="3" destOrd="0" presId="urn:microsoft.com/office/officeart/2008/layout/VerticalCircleList"/>
    <dgm:cxn modelId="{7BEF6705-C90B-4BE8-A421-5B843963705B}" type="presParOf" srcId="{D2B66FB9-70E0-45F3-BF40-A52A462C9423}" destId="{EA0972D6-266B-45F1-A594-B8063935260F}" srcOrd="0" destOrd="0" presId="urn:microsoft.com/office/officeart/2008/layout/VerticalCircleList"/>
    <dgm:cxn modelId="{C6DE6365-DAE2-457A-96A2-237D5741AD24}" type="presParOf" srcId="{D2B66FB9-70E0-45F3-BF40-A52A462C9423}" destId="{FFE9FE81-9E29-4141-9AE2-AB513F512423}" srcOrd="1" destOrd="0" presId="urn:microsoft.com/office/officeart/2008/layout/VerticalCircleList"/>
    <dgm:cxn modelId="{8F69BE79-A541-4741-B986-CAE02AB26008}" type="presParOf" srcId="{D2B66FB9-70E0-45F3-BF40-A52A462C9423}" destId="{4CB08324-8092-4C6E-8CDE-8D3223938EF9}" srcOrd="2" destOrd="0" presId="urn:microsoft.com/office/officeart/2008/layout/VerticalCircleList"/>
    <dgm:cxn modelId="{33AB0589-7FE0-470C-8175-683632A551FF}" type="presParOf" srcId="{906C442B-0A6C-4D40-8499-8AEE116657F3}" destId="{DA7924AD-BE5E-4478-90D1-D91F81222D13}" srcOrd="1" destOrd="0" presId="urn:microsoft.com/office/officeart/2008/layout/VerticalCircleList"/>
    <dgm:cxn modelId="{DF1BBC7A-B611-4CBC-B38B-19A819282161}" type="presParOf" srcId="{906C442B-0A6C-4D40-8499-8AEE116657F3}" destId="{A097D895-6269-4621-9A2F-FD66A41FD7BA}" srcOrd="2" destOrd="0" presId="urn:microsoft.com/office/officeart/2008/layout/VerticalCircleList"/>
    <dgm:cxn modelId="{0612AA1F-D5D5-474C-B757-FECDA19526A7}" type="presParOf" srcId="{A097D895-6269-4621-9A2F-FD66A41FD7BA}" destId="{F976BD6E-EF28-4471-97ED-524E66B8337E}" srcOrd="0" destOrd="0" presId="urn:microsoft.com/office/officeart/2008/layout/VerticalCircleList"/>
    <dgm:cxn modelId="{1CCF6290-0BA5-414B-A9E4-C63512FC3877}" type="presParOf" srcId="{A097D895-6269-4621-9A2F-FD66A41FD7BA}" destId="{C14AB763-74AF-4279-9C10-814F910660B7}" srcOrd="1" destOrd="0" presId="urn:microsoft.com/office/officeart/2008/layout/VerticalCircleList"/>
    <dgm:cxn modelId="{0E473BAD-4AAB-4036-9CD3-7635668B81A5}" type="presParOf" srcId="{A097D895-6269-4621-9A2F-FD66A41FD7BA}" destId="{FDD8F4A8-0CDD-4DA0-9111-1D36DE65B0FA}" srcOrd="2" destOrd="0" presId="urn:microsoft.com/office/officeart/2008/layout/VerticalCircleList"/>
    <dgm:cxn modelId="{0E9891BF-B91A-4797-B929-2CDCD99AC90D}" type="presParOf" srcId="{A097D895-6269-4621-9A2F-FD66A41FD7BA}" destId="{B6EAE41A-5163-4952-9C56-E5ED4FC07B50}" srcOrd="3" destOrd="0" presId="urn:microsoft.com/office/officeart/2008/layout/VerticalCircleList"/>
    <dgm:cxn modelId="{59D79F73-D7E7-42DC-B927-E3FA55EC291B}" type="presParOf" srcId="{B6EAE41A-5163-4952-9C56-E5ED4FC07B50}" destId="{AB8E236F-803A-4792-B592-EFE3EFB0DF4C}" srcOrd="0" destOrd="0" presId="urn:microsoft.com/office/officeart/2008/layout/VerticalCircleList"/>
    <dgm:cxn modelId="{0689B2EB-2AEA-4F6B-B758-EE01616C1F5E}" type="presParOf" srcId="{B6EAE41A-5163-4952-9C56-E5ED4FC07B50}" destId="{4F272FA0-6FE1-4CCF-B108-3CE90F0802E7}" srcOrd="1" destOrd="0" presId="urn:microsoft.com/office/officeart/2008/layout/VerticalCircleList"/>
    <dgm:cxn modelId="{5BC8BF67-35CF-40ED-869F-2EB938F56D80}" type="presParOf" srcId="{B6EAE41A-5163-4952-9C56-E5ED4FC07B50}" destId="{D479DA44-4759-43EE-BC64-821F5BDEEF28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CAC9C7-4DDD-4B26-93F3-4AAE709C1864}">
      <dsp:nvSpPr>
        <dsp:cNvPr id="0" name=""/>
        <dsp:cNvSpPr/>
      </dsp:nvSpPr>
      <dsp:spPr>
        <a:xfrm>
          <a:off x="5047" y="1186108"/>
          <a:ext cx="2179944" cy="1627282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67569D-C223-47EF-8429-0EC7705572AA}">
      <dsp:nvSpPr>
        <dsp:cNvPr id="0" name=""/>
        <dsp:cNvSpPr/>
      </dsp:nvSpPr>
      <dsp:spPr>
        <a:xfrm>
          <a:off x="5047" y="2813390"/>
          <a:ext cx="2179944" cy="6997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0" rIns="21590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Povrchová voda</a:t>
          </a:r>
          <a:endParaRPr lang="cs-CZ" sz="1700" kern="1200" dirty="0"/>
        </a:p>
      </dsp:txBody>
      <dsp:txXfrm>
        <a:off x="5047" y="2813390"/>
        <a:ext cx="1535171" cy="699731"/>
      </dsp:txXfrm>
    </dsp:sp>
    <dsp:sp modelId="{5B9E3E74-2646-4EE0-8C7F-765251520E2D}">
      <dsp:nvSpPr>
        <dsp:cNvPr id="0" name=""/>
        <dsp:cNvSpPr/>
      </dsp:nvSpPr>
      <dsp:spPr>
        <a:xfrm>
          <a:off x="1601886" y="2924536"/>
          <a:ext cx="762980" cy="762980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9432A8-6B5A-4CFA-BC06-6AEB34BA788C}">
      <dsp:nvSpPr>
        <dsp:cNvPr id="0" name=""/>
        <dsp:cNvSpPr/>
      </dsp:nvSpPr>
      <dsp:spPr>
        <a:xfrm>
          <a:off x="2553890" y="1186108"/>
          <a:ext cx="2179944" cy="1627282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0D4BBB-4354-4681-BA10-D1644131CBF7}">
      <dsp:nvSpPr>
        <dsp:cNvPr id="0" name=""/>
        <dsp:cNvSpPr/>
      </dsp:nvSpPr>
      <dsp:spPr>
        <a:xfrm>
          <a:off x="2553890" y="2813390"/>
          <a:ext cx="2179944" cy="6997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0" rIns="21590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Podpovrchová voda</a:t>
          </a:r>
          <a:endParaRPr lang="cs-CZ" sz="1700" kern="1200" dirty="0"/>
        </a:p>
      </dsp:txBody>
      <dsp:txXfrm>
        <a:off x="2553890" y="2813390"/>
        <a:ext cx="1535171" cy="699731"/>
      </dsp:txXfrm>
    </dsp:sp>
    <dsp:sp modelId="{E92BB477-A416-4A56-BD0B-4D33DDC69C8B}">
      <dsp:nvSpPr>
        <dsp:cNvPr id="0" name=""/>
        <dsp:cNvSpPr/>
      </dsp:nvSpPr>
      <dsp:spPr>
        <a:xfrm>
          <a:off x="4150729" y="2924536"/>
          <a:ext cx="762980" cy="762980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8641FA-DFB4-478D-89E9-62E25C19D807}">
      <dsp:nvSpPr>
        <dsp:cNvPr id="0" name=""/>
        <dsp:cNvSpPr/>
      </dsp:nvSpPr>
      <dsp:spPr>
        <a:xfrm>
          <a:off x="5102733" y="1186108"/>
          <a:ext cx="2179944" cy="1627282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8DE25F-AFD2-49C9-8AEF-D69C8107E61E}">
      <dsp:nvSpPr>
        <dsp:cNvPr id="0" name=""/>
        <dsp:cNvSpPr/>
      </dsp:nvSpPr>
      <dsp:spPr>
        <a:xfrm>
          <a:off x="5102733" y="2813390"/>
          <a:ext cx="2179944" cy="6997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0" rIns="21590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Voda v ledovcích</a:t>
          </a:r>
          <a:endParaRPr lang="cs-CZ" sz="1700" kern="1200" dirty="0"/>
        </a:p>
      </dsp:txBody>
      <dsp:txXfrm>
        <a:off x="5102733" y="2813390"/>
        <a:ext cx="1535171" cy="699731"/>
      </dsp:txXfrm>
    </dsp:sp>
    <dsp:sp modelId="{01EA1F27-E871-45B2-8DB2-5AA025DC2F89}">
      <dsp:nvSpPr>
        <dsp:cNvPr id="0" name=""/>
        <dsp:cNvSpPr/>
      </dsp:nvSpPr>
      <dsp:spPr>
        <a:xfrm>
          <a:off x="6699572" y="2924536"/>
          <a:ext cx="762980" cy="762980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7F4971-416E-4368-9645-4038DBEA251A}">
      <dsp:nvSpPr>
        <dsp:cNvPr id="0" name=""/>
        <dsp:cNvSpPr/>
      </dsp:nvSpPr>
      <dsp:spPr>
        <a:xfrm>
          <a:off x="1245572" y="1191921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84912" rIns="184912" bIns="184912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průtočná</a:t>
          </a:r>
          <a:endParaRPr lang="cs-CZ" sz="2600" kern="1200" dirty="0"/>
        </a:p>
      </dsp:txBody>
      <dsp:txXfrm>
        <a:off x="1618806" y="1191921"/>
        <a:ext cx="1959479" cy="1555919"/>
      </dsp:txXfrm>
    </dsp:sp>
    <dsp:sp modelId="{BE66C4E8-B1FB-4DDC-AF57-CAE74718617B}">
      <dsp:nvSpPr>
        <dsp:cNvPr id="0" name=""/>
        <dsp:cNvSpPr/>
      </dsp:nvSpPr>
      <dsp:spPr>
        <a:xfrm>
          <a:off x="1245572" y="2747840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84912" rIns="184912" bIns="184912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bezodtočná</a:t>
          </a:r>
          <a:endParaRPr lang="cs-CZ" sz="2600" kern="1200" dirty="0"/>
        </a:p>
      </dsp:txBody>
      <dsp:txXfrm>
        <a:off x="1618806" y="2747840"/>
        <a:ext cx="1959479" cy="1555919"/>
      </dsp:txXfrm>
    </dsp:sp>
    <dsp:sp modelId="{057BD107-B232-4DE5-BCE3-4A3522944C84}">
      <dsp:nvSpPr>
        <dsp:cNvPr id="0" name=""/>
        <dsp:cNvSpPr/>
      </dsp:nvSpPr>
      <dsp:spPr>
        <a:xfrm>
          <a:off x="1458" y="569864"/>
          <a:ext cx="1555142" cy="15551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Jezera</a:t>
          </a:r>
          <a:endParaRPr lang="cs-CZ" sz="2600" kern="1200" dirty="0"/>
        </a:p>
      </dsp:txBody>
      <dsp:txXfrm>
        <a:off x="229203" y="797609"/>
        <a:ext cx="1099652" cy="1099652"/>
      </dsp:txXfrm>
    </dsp:sp>
    <dsp:sp modelId="{16AC8FCC-5130-486B-81AD-ED871A3FB7CC}">
      <dsp:nvSpPr>
        <dsp:cNvPr id="0" name=""/>
        <dsp:cNvSpPr/>
      </dsp:nvSpPr>
      <dsp:spPr>
        <a:xfrm>
          <a:off x="5133428" y="1191921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84912" rIns="184912" bIns="184912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zamokřené</a:t>
          </a:r>
        </a:p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území</a:t>
          </a:r>
          <a:endParaRPr lang="cs-CZ" sz="2600" kern="1200" dirty="0"/>
        </a:p>
      </dsp:txBody>
      <dsp:txXfrm>
        <a:off x="5506662" y="1191921"/>
        <a:ext cx="1959479" cy="1555919"/>
      </dsp:txXfrm>
    </dsp:sp>
    <dsp:sp modelId="{CB2F22CA-103A-414D-B219-B784BF54918E}">
      <dsp:nvSpPr>
        <dsp:cNvPr id="0" name=""/>
        <dsp:cNvSpPr/>
      </dsp:nvSpPr>
      <dsp:spPr>
        <a:xfrm>
          <a:off x="5133428" y="2747840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84912" rIns="184912" bIns="184912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vlhkomilné</a:t>
          </a:r>
        </a:p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rostliny</a:t>
          </a:r>
          <a:endParaRPr lang="cs-CZ" sz="2600" kern="1200" dirty="0"/>
        </a:p>
      </dsp:txBody>
      <dsp:txXfrm>
        <a:off x="5506662" y="2747840"/>
        <a:ext cx="1959479" cy="1555919"/>
      </dsp:txXfrm>
    </dsp:sp>
    <dsp:sp modelId="{3390B4B1-D5E3-4C27-90E9-44D0BB6E48DF}">
      <dsp:nvSpPr>
        <dsp:cNvPr id="0" name=""/>
        <dsp:cNvSpPr/>
      </dsp:nvSpPr>
      <dsp:spPr>
        <a:xfrm>
          <a:off x="3889314" y="569864"/>
          <a:ext cx="1555142" cy="15551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Bažiny</a:t>
          </a:r>
          <a:endParaRPr lang="cs-CZ" sz="2600" kern="1200" dirty="0"/>
        </a:p>
      </dsp:txBody>
      <dsp:txXfrm>
        <a:off x="4117059" y="797609"/>
        <a:ext cx="1099652" cy="10996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F4A057-4F35-40E6-8D20-C65FE9BC890D}">
      <dsp:nvSpPr>
        <dsp:cNvPr id="0" name=""/>
        <dsp:cNvSpPr/>
      </dsp:nvSpPr>
      <dsp:spPr>
        <a:xfrm>
          <a:off x="0" y="4112"/>
          <a:ext cx="7467600" cy="14390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Přehradní nádrže</a:t>
          </a:r>
          <a:endParaRPr lang="cs-CZ" sz="6000" kern="1200" dirty="0"/>
        </a:p>
      </dsp:txBody>
      <dsp:txXfrm>
        <a:off x="70251" y="74363"/>
        <a:ext cx="7327098" cy="1298597"/>
      </dsp:txXfrm>
    </dsp:sp>
    <dsp:sp modelId="{E38E41CE-CC39-4D89-8083-AE5B6C226818}">
      <dsp:nvSpPr>
        <dsp:cNvPr id="0" name=""/>
        <dsp:cNvSpPr/>
      </dsp:nvSpPr>
      <dsp:spPr>
        <a:xfrm>
          <a:off x="0" y="14432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/>
            <a:t>Hráz na vodním toku</a:t>
          </a:r>
          <a:endParaRPr lang="cs-CZ" sz="4700" kern="1200" dirty="0"/>
        </a:p>
      </dsp:txBody>
      <dsp:txXfrm>
        <a:off x="0" y="1443212"/>
        <a:ext cx="7467600" cy="993600"/>
      </dsp:txXfrm>
    </dsp:sp>
    <dsp:sp modelId="{4D1737CA-CCA5-4037-BDEA-EFF31DC4AA06}">
      <dsp:nvSpPr>
        <dsp:cNvPr id="0" name=""/>
        <dsp:cNvSpPr/>
      </dsp:nvSpPr>
      <dsp:spPr>
        <a:xfrm>
          <a:off x="0" y="2436812"/>
          <a:ext cx="7467600" cy="14390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Rybníky</a:t>
          </a:r>
          <a:endParaRPr lang="cs-CZ" sz="6000" kern="1200" dirty="0"/>
        </a:p>
      </dsp:txBody>
      <dsp:txXfrm>
        <a:off x="70251" y="2507063"/>
        <a:ext cx="7327098" cy="1298597"/>
      </dsp:txXfrm>
    </dsp:sp>
    <dsp:sp modelId="{32B3ADB1-0146-415F-99C3-E98FB3365E93}">
      <dsp:nvSpPr>
        <dsp:cNvPr id="0" name=""/>
        <dsp:cNvSpPr/>
      </dsp:nvSpPr>
      <dsp:spPr>
        <a:xfrm>
          <a:off x="0" y="38759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/>
            <a:t>Prohlubeň s hrází</a:t>
          </a:r>
          <a:endParaRPr lang="cs-CZ" sz="4700" kern="1200" dirty="0"/>
        </a:p>
      </dsp:txBody>
      <dsp:txXfrm>
        <a:off x="0" y="3875912"/>
        <a:ext cx="7467600" cy="9936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15AC5D-98A4-4BFA-A8F2-5F33421EA371}">
      <dsp:nvSpPr>
        <dsp:cNvPr id="0" name=""/>
        <dsp:cNvSpPr/>
      </dsp:nvSpPr>
      <dsp:spPr>
        <a:xfrm>
          <a:off x="2987040" y="594"/>
          <a:ext cx="4480560" cy="2320207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15" tIns="18415" rIns="18415" bIns="18415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Je v půdě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Růst rostlin</a:t>
          </a:r>
          <a:endParaRPr lang="cs-CZ" sz="2900" kern="1200" dirty="0"/>
        </a:p>
      </dsp:txBody>
      <dsp:txXfrm>
        <a:off x="2987040" y="290620"/>
        <a:ext cx="3610482" cy="1740155"/>
      </dsp:txXfrm>
    </dsp:sp>
    <dsp:sp modelId="{5D9F450D-239E-46CC-B747-BE38DB294F6F}">
      <dsp:nvSpPr>
        <dsp:cNvPr id="0" name=""/>
        <dsp:cNvSpPr/>
      </dsp:nvSpPr>
      <dsp:spPr>
        <a:xfrm>
          <a:off x="0" y="594"/>
          <a:ext cx="2987040" cy="23202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Půdní voda</a:t>
          </a:r>
          <a:endParaRPr lang="cs-CZ" sz="4100" kern="1200" dirty="0"/>
        </a:p>
      </dsp:txBody>
      <dsp:txXfrm>
        <a:off x="113263" y="113857"/>
        <a:ext cx="2760514" cy="2093681"/>
      </dsp:txXfrm>
    </dsp:sp>
    <dsp:sp modelId="{E048B971-05B6-4909-B58A-59FB6B1C280C}">
      <dsp:nvSpPr>
        <dsp:cNvPr id="0" name=""/>
        <dsp:cNvSpPr/>
      </dsp:nvSpPr>
      <dsp:spPr>
        <a:xfrm>
          <a:off x="2987040" y="2552822"/>
          <a:ext cx="4480560" cy="2320207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15" tIns="18415" rIns="18415" bIns="18415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Proniká do podzemí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Hladina viditelná ve studnách</a:t>
          </a:r>
          <a:endParaRPr lang="cs-CZ" sz="2900" kern="1200" dirty="0"/>
        </a:p>
      </dsp:txBody>
      <dsp:txXfrm>
        <a:off x="2987040" y="2842848"/>
        <a:ext cx="3610482" cy="1740155"/>
      </dsp:txXfrm>
    </dsp:sp>
    <dsp:sp modelId="{4AEB9C5D-FBE8-4817-ADAB-DA158BC53B2C}">
      <dsp:nvSpPr>
        <dsp:cNvPr id="0" name=""/>
        <dsp:cNvSpPr/>
      </dsp:nvSpPr>
      <dsp:spPr>
        <a:xfrm>
          <a:off x="0" y="2552822"/>
          <a:ext cx="2987040" cy="23202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Podzemní voda</a:t>
          </a:r>
          <a:endParaRPr lang="cs-CZ" sz="4100" kern="1200" dirty="0"/>
        </a:p>
      </dsp:txBody>
      <dsp:txXfrm>
        <a:off x="113263" y="2666085"/>
        <a:ext cx="2760514" cy="20936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AEAC96-6AC0-4D1E-B0DF-CFE3E4B65A12}">
      <dsp:nvSpPr>
        <dsp:cNvPr id="0" name=""/>
        <dsp:cNvSpPr/>
      </dsp:nvSpPr>
      <dsp:spPr>
        <a:xfrm>
          <a:off x="2324509" y="148"/>
          <a:ext cx="2562090" cy="256209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6265532-3986-4678-B4DE-6B53F0AF74ED}">
      <dsp:nvSpPr>
        <dsp:cNvPr id="0" name=""/>
        <dsp:cNvSpPr/>
      </dsp:nvSpPr>
      <dsp:spPr>
        <a:xfrm>
          <a:off x="2445708" y="107756"/>
          <a:ext cx="461176" cy="4611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B258F8F9-39E0-4FF8-94E0-614B41CFE826}">
      <dsp:nvSpPr>
        <dsp:cNvPr id="0" name=""/>
        <dsp:cNvSpPr/>
      </dsp:nvSpPr>
      <dsp:spPr>
        <a:xfrm>
          <a:off x="2676296" y="107756"/>
          <a:ext cx="2466794" cy="461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31750" rIns="0" bIns="317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Pevninské</a:t>
          </a:r>
          <a:endParaRPr lang="cs-CZ" sz="2500" kern="1200" dirty="0"/>
        </a:p>
      </dsp:txBody>
      <dsp:txXfrm>
        <a:off x="2676296" y="107756"/>
        <a:ext cx="2466794" cy="461176"/>
      </dsp:txXfrm>
    </dsp:sp>
    <dsp:sp modelId="{EA0972D6-266B-45F1-A594-B8063935260F}">
      <dsp:nvSpPr>
        <dsp:cNvPr id="0" name=""/>
        <dsp:cNvSpPr/>
      </dsp:nvSpPr>
      <dsp:spPr>
        <a:xfrm>
          <a:off x="2676296" y="568932"/>
          <a:ext cx="2466794" cy="32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Nejchladnější oblasti</a:t>
          </a:r>
          <a:endParaRPr lang="cs-CZ" sz="1900" kern="1200" dirty="0"/>
        </a:p>
      </dsp:txBody>
      <dsp:txXfrm>
        <a:off x="2676296" y="568932"/>
        <a:ext cx="2466794" cy="320937"/>
      </dsp:txXfrm>
    </dsp:sp>
    <dsp:sp modelId="{FFE9FE81-9E29-4141-9AE2-AB513F512423}">
      <dsp:nvSpPr>
        <dsp:cNvPr id="0" name=""/>
        <dsp:cNvSpPr/>
      </dsp:nvSpPr>
      <dsp:spPr>
        <a:xfrm>
          <a:off x="2676296" y="889870"/>
          <a:ext cx="97017" cy="9701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4CB08324-8092-4C6E-8CDE-8D3223938EF9}">
      <dsp:nvSpPr>
        <dsp:cNvPr id="0" name=""/>
        <dsp:cNvSpPr/>
      </dsp:nvSpPr>
      <dsp:spPr>
        <a:xfrm>
          <a:off x="2676296" y="986887"/>
          <a:ext cx="2466794" cy="32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Antarktida, Grónsko</a:t>
          </a:r>
          <a:endParaRPr lang="cs-CZ" sz="1900" kern="1200" dirty="0"/>
        </a:p>
      </dsp:txBody>
      <dsp:txXfrm>
        <a:off x="2676296" y="986887"/>
        <a:ext cx="2466794" cy="320937"/>
      </dsp:txXfrm>
    </dsp:sp>
    <dsp:sp modelId="{F976BD6E-EF28-4471-97ED-524E66B8337E}">
      <dsp:nvSpPr>
        <dsp:cNvPr id="0" name=""/>
        <dsp:cNvSpPr/>
      </dsp:nvSpPr>
      <dsp:spPr>
        <a:xfrm>
          <a:off x="2324509" y="2311385"/>
          <a:ext cx="2562090" cy="256209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C14AB763-74AF-4279-9C10-814F910660B7}">
      <dsp:nvSpPr>
        <dsp:cNvPr id="0" name=""/>
        <dsp:cNvSpPr/>
      </dsp:nvSpPr>
      <dsp:spPr>
        <a:xfrm>
          <a:off x="2445708" y="2418993"/>
          <a:ext cx="461176" cy="4611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FDD8F4A8-0CDD-4DA0-9111-1D36DE65B0FA}">
      <dsp:nvSpPr>
        <dsp:cNvPr id="0" name=""/>
        <dsp:cNvSpPr/>
      </dsp:nvSpPr>
      <dsp:spPr>
        <a:xfrm>
          <a:off x="2676296" y="2418993"/>
          <a:ext cx="2466794" cy="461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31750" rIns="0" bIns="317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Horské</a:t>
          </a:r>
          <a:endParaRPr lang="cs-CZ" sz="2500" kern="1200" dirty="0"/>
        </a:p>
      </dsp:txBody>
      <dsp:txXfrm>
        <a:off x="2676296" y="2418993"/>
        <a:ext cx="2466794" cy="461176"/>
      </dsp:txXfrm>
    </dsp:sp>
    <dsp:sp modelId="{AB8E236F-803A-4792-B592-EFE3EFB0DF4C}">
      <dsp:nvSpPr>
        <dsp:cNvPr id="0" name=""/>
        <dsp:cNvSpPr/>
      </dsp:nvSpPr>
      <dsp:spPr>
        <a:xfrm>
          <a:off x="2676296" y="2880169"/>
          <a:ext cx="2466794" cy="316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Velehorské oblasti</a:t>
          </a:r>
          <a:endParaRPr lang="cs-CZ" sz="1900" kern="1200" dirty="0"/>
        </a:p>
      </dsp:txBody>
      <dsp:txXfrm>
        <a:off x="2676296" y="2880169"/>
        <a:ext cx="2466794" cy="316777"/>
      </dsp:txXfrm>
    </dsp:sp>
    <dsp:sp modelId="{4F272FA0-6FE1-4CCF-B108-3CE90F0802E7}">
      <dsp:nvSpPr>
        <dsp:cNvPr id="0" name=""/>
        <dsp:cNvSpPr/>
      </dsp:nvSpPr>
      <dsp:spPr>
        <a:xfrm>
          <a:off x="2676296" y="3196947"/>
          <a:ext cx="95760" cy="9576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D479DA44-4759-43EE-BC64-821F5BDEEF28}">
      <dsp:nvSpPr>
        <dsp:cNvPr id="0" name=""/>
        <dsp:cNvSpPr/>
      </dsp:nvSpPr>
      <dsp:spPr>
        <a:xfrm>
          <a:off x="2676296" y="3292707"/>
          <a:ext cx="2466794" cy="316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 létě odtávají</a:t>
          </a:r>
          <a:endParaRPr lang="cs-CZ" sz="1900" kern="1200" dirty="0"/>
        </a:p>
      </dsp:txBody>
      <dsp:txXfrm>
        <a:off x="2676296" y="3292707"/>
        <a:ext cx="2466794" cy="3167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B36F57-0898-4472-BE85-6EC62432A049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07F299-D242-4DB6-963C-ED9C06F81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588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07F299-D242-4DB6-963C-ED9C06F8176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901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pod51002.outlook.com/owa/redir.aspx?C=W5fh5kHQMEymgeyCLtsPZGbkzr04d84Ibdp8qJyIzXwaxG6oHs_v0R9r4n-buvmo3UyA-_onyls.&amp;URL=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HYDROSFÉRA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pevninská voda</a:t>
            </a: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VY_32_INOVACE_07-12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0221641"/>
              </p:ext>
            </p:extLst>
          </p:nvPr>
        </p:nvGraphicFramePr>
        <p:xfrm>
          <a:off x="1043608" y="2204864"/>
          <a:ext cx="7487547" cy="24311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2440"/>
                <a:gridCol w="5675107"/>
              </a:tblGrid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effectLst/>
                        </a:rPr>
                        <a:t>Krajinné sféry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dirty="0" smtClean="0"/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Hydrosféra – pevninská voda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</a:t>
                      </a:r>
                      <a:r>
                        <a:rPr lang="cs-CZ" sz="1400" kern="50" baseline="0" dirty="0" smtClean="0">
                          <a:effectLst/>
                        </a:rPr>
                        <a:t>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22. 10. 2011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732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ukazuje rozdělení pevninské vody na povrchovou, podpovrchovou a vodu v ledovcích.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80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PEVNINSKÉ VODY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6864673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890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Povrchová 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POVRCHOVÁ VODA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VODNÍ TOKY                  VODNÍ NÁDRŽE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POTOKY   ŘEKY     PŘIROZENÉ         UMĚLÉ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JEZERA   BAŽINY   PŘEHRADY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RYBNÍKY</a:t>
            </a:r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1259632" y="2924944"/>
            <a:ext cx="72008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2483768" y="2924944"/>
            <a:ext cx="72008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4716016" y="2924944"/>
            <a:ext cx="72008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6372200" y="2924944"/>
            <a:ext cx="72008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4499992" y="3717032"/>
            <a:ext cx="7200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6444208" y="3717032"/>
            <a:ext cx="7200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>
            <a:off x="2961535" y="1988840"/>
            <a:ext cx="45719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ů 17"/>
          <p:cNvSpPr/>
          <p:nvPr/>
        </p:nvSpPr>
        <p:spPr>
          <a:xfrm>
            <a:off x="5292080" y="1988840"/>
            <a:ext cx="45719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ů 18"/>
          <p:cNvSpPr/>
          <p:nvPr/>
        </p:nvSpPr>
        <p:spPr>
          <a:xfrm>
            <a:off x="3491880" y="3717032"/>
            <a:ext cx="7200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>
            <a:off x="7308304" y="3717032"/>
            <a:ext cx="72008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848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PŘIROZENÉ VODNÍ NÁDRŽE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8089649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334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Umělé vodní nádrže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65183575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7866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vodních nádrží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Chov ryb</a:t>
            </a:r>
          </a:p>
          <a:p>
            <a:r>
              <a:rPr lang="cs-CZ" dirty="0" smtClean="0"/>
              <a:t>Zavlažování </a:t>
            </a:r>
          </a:p>
          <a:p>
            <a:r>
              <a:rPr lang="cs-CZ" dirty="0" smtClean="0"/>
              <a:t>Zásoba pitné vody</a:t>
            </a:r>
          </a:p>
          <a:p>
            <a:r>
              <a:rPr lang="cs-CZ" dirty="0" smtClean="0"/>
              <a:t>Rekreace</a:t>
            </a:r>
          </a:p>
          <a:p>
            <a:r>
              <a:rPr lang="cs-CZ" dirty="0" smtClean="0"/>
              <a:t>Výroba elektrické energie</a:t>
            </a:r>
          </a:p>
          <a:p>
            <a:r>
              <a:rPr lang="cs-CZ" dirty="0" smtClean="0"/>
              <a:t>Zachycení většího množství vody při povodních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8440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Podpovrchová voda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02510507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9081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v ledovcích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7158316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9537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Pevninský ledovec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Alpy – obr.č.1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204864"/>
            <a:ext cx="5904656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248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Znečištění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Voda – nezbytná podmínka pro život</a:t>
            </a:r>
          </a:p>
          <a:p>
            <a:r>
              <a:rPr lang="cs-CZ" dirty="0" smtClean="0"/>
              <a:t>Průmyslová a zemědělská činnost ji znečišťuje</a:t>
            </a:r>
          </a:p>
          <a:p>
            <a:r>
              <a:rPr lang="cs-CZ" dirty="0" smtClean="0"/>
              <a:t>Ubývá pitné vody</a:t>
            </a:r>
          </a:p>
          <a:p>
            <a:r>
              <a:rPr lang="cs-CZ" dirty="0" smtClean="0"/>
              <a:t>Vodní toky – samočistící schopnost, nestačí vše vyčistit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665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Citace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Učebnice </a:t>
            </a:r>
            <a:r>
              <a:rPr lang="cs-CZ" dirty="0" smtClean="0"/>
              <a:t>– </a:t>
            </a:r>
            <a:r>
              <a:rPr lang="cs-CZ" sz="900" dirty="0" smtClean="0"/>
              <a:t>HÜBELOVÁ</a:t>
            </a:r>
            <a:r>
              <a:rPr lang="cs-CZ" sz="900" dirty="0"/>
              <a:t>, Dana; NOVÁK, Svatopluk; WEINHÖFER, Martin. </a:t>
            </a:r>
            <a:r>
              <a:rPr lang="cs-CZ" sz="900" i="1" dirty="0"/>
              <a:t>Zeměpis : Přírodní obraz Země, učebnice, 2. díl</a:t>
            </a:r>
            <a:r>
              <a:rPr lang="cs-CZ" sz="900" dirty="0"/>
              <a:t>. první vydání. Brno, Bratislavská 23d : NOVÁ ŠKOLA, s. r. o., 2007. 84 s. ISBN 80-7289-081-6.</a:t>
            </a:r>
            <a:r>
              <a:rPr lang="cs-CZ" sz="900" dirty="0">
                <a:hlinkClick r:id="rId2"/>
              </a:rPr>
              <a:t> </a:t>
            </a:r>
          </a:p>
          <a:p>
            <a:pPr marL="0" indent="0">
              <a:buNone/>
            </a:pPr>
            <a:r>
              <a:rPr lang="cs-CZ" dirty="0" smtClean="0"/>
              <a:t>Obr.č.1 </a:t>
            </a:r>
            <a:r>
              <a:rPr lang="cs-CZ" dirty="0" smtClean="0"/>
              <a:t>-</a:t>
            </a:r>
            <a:r>
              <a:rPr lang="cs-CZ" sz="1000" dirty="0"/>
              <a:t>Ledovec. In </a:t>
            </a:r>
            <a:r>
              <a:rPr lang="cs-CZ" sz="1000" i="1" dirty="0" err="1"/>
              <a:t>Wikipedia</a:t>
            </a:r>
            <a:r>
              <a:rPr lang="cs-CZ" sz="1000" i="1" dirty="0"/>
              <a:t> 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St. </a:t>
            </a:r>
            <a:r>
              <a:rPr lang="cs-CZ" sz="1000" dirty="0" err="1"/>
              <a:t>Petersburg</a:t>
            </a:r>
            <a:r>
              <a:rPr lang="cs-CZ" sz="1000" dirty="0"/>
              <a:t> (Florida) : </a:t>
            </a:r>
            <a:r>
              <a:rPr lang="cs-CZ" sz="1000" dirty="0" err="1"/>
              <a:t>Wikipedia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11.12.2005, last </a:t>
            </a:r>
            <a:r>
              <a:rPr lang="cs-CZ" sz="1000" dirty="0" err="1"/>
              <a:t>modified</a:t>
            </a:r>
            <a:r>
              <a:rPr lang="cs-CZ" sz="1000" dirty="0"/>
              <a:t> on 7.7,2011 [cit. 2011-12-05]. </a:t>
            </a:r>
            <a:r>
              <a:rPr lang="cs-CZ" sz="1000"/>
              <a:t>Dostupné z WWW: &lt;http://cs.wikipedia.org/wiki/Ledovec&gt;.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952615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221</TotalTime>
  <Words>271</Words>
  <Application>Microsoft Office PowerPoint</Application>
  <PresentationFormat>Předvádění na obrazovce (4:3)</PresentationFormat>
  <Paragraphs>79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HYDROSFÉRA pevninská voda </vt:lpstr>
      <vt:lpstr>DĚLENÍ PEVNINSKÉ VODY</vt:lpstr>
      <vt:lpstr>Povrchová voda</vt:lpstr>
      <vt:lpstr>PŘIROZENÉ VODNÍ NÁDRŽE</vt:lpstr>
      <vt:lpstr>Umělé vodní nádrže</vt:lpstr>
      <vt:lpstr>Využití vodních nádrží</vt:lpstr>
      <vt:lpstr>Podpovrchová voda</vt:lpstr>
      <vt:lpstr>Voda v ledovcích</vt:lpstr>
      <vt:lpstr>Pevninský ledovec </vt:lpstr>
      <vt:lpstr>Znečištění vody</vt:lpstr>
      <vt:lpstr>Děkuji za pozornost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Radmila Prokopová</cp:lastModifiedBy>
  <cp:revision>17</cp:revision>
  <dcterms:created xsi:type="dcterms:W3CDTF">2011-03-22T17:13:23Z</dcterms:created>
  <dcterms:modified xsi:type="dcterms:W3CDTF">2011-12-05T14:13:42Z</dcterms:modified>
</cp:coreProperties>
</file>