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272" r:id="rId3"/>
    <p:sldId id="282" r:id="rId4"/>
    <p:sldId id="283" r:id="rId5"/>
    <p:sldId id="284" r:id="rId6"/>
    <p:sldId id="285" r:id="rId7"/>
    <p:sldId id="275" r:id="rId8"/>
    <p:sldId id="276" r:id="rId9"/>
    <p:sldId id="277" r:id="rId10"/>
    <p:sldId id="278" r:id="rId11"/>
    <p:sldId id="280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37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3">
    <p:pos x="7680" y="-46"/>
    <p:text/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4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27.5.2015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27.5.2015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308131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528656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1924410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5368277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6457487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549745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0315439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2044363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9913130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829891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HYGIENA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sebeobsluha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 descr="IMG_849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022475" y="363538"/>
            <a:ext cx="8033405" cy="6040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 descr="IMG_849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934153" y="399874"/>
            <a:ext cx="7638472" cy="5743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87577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 descr="IMG_849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142325" y="453999"/>
            <a:ext cx="7630325" cy="57388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139783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 descr="IMG_849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060575" y="392113"/>
            <a:ext cx="7655239" cy="5757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139783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</a:t>
            </a:r>
            <a:r>
              <a:rPr lang="cs-CZ" dirty="0"/>
              <a:t>z</a:t>
            </a:r>
            <a:r>
              <a:rPr lang="cs-CZ" dirty="0" smtClean="0"/>
              <a:t>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sebeobsluha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Seznamování s prvky osobní hygieny</a:t>
            </a:r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Jak mám postupovat před jídlem 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 smtClean="0"/>
              <a:t>Na </a:t>
            </a:r>
            <a:r>
              <a:rPr lang="cs-CZ" dirty="0"/>
              <a:t>z</a:t>
            </a:r>
            <a:r>
              <a:rPr lang="cs-CZ" dirty="0" smtClean="0"/>
              <a:t>ákladě obrázků si s dětmi povídáme o prvcích osobní hygieny, následcích jejího dodržování. Děti poté kreslí obrázky dle vyprávěného.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Zvládat výtvarné činnosti </a:t>
            </a:r>
            <a:r>
              <a:rPr lang="cs-CZ" dirty="0" smtClean="0"/>
              <a:t>např. tužkou</a:t>
            </a:r>
            <a:endParaRPr lang="cs-CZ" dirty="0" smtClean="0"/>
          </a:p>
          <a:p>
            <a:r>
              <a:rPr lang="cs-CZ" dirty="0" smtClean="0"/>
              <a:t>Zvládat sebeobsluhu, zvládat pravidelně běžné denní úkony</a:t>
            </a:r>
          </a:p>
          <a:p>
            <a:r>
              <a:rPr lang="cs-CZ" dirty="0"/>
              <a:t>Správně vyslovovat, ovládat dech, tempo i intonaci řeči </a:t>
            </a:r>
          </a:p>
          <a:p>
            <a:r>
              <a:rPr lang="cs-CZ" dirty="0"/>
              <a:t> Vyjadřovat samostatně a smysluplně myšlenky, nápady, pocity, ve vhodně zformulovaných větách </a:t>
            </a:r>
          </a:p>
          <a:p>
            <a:r>
              <a:rPr lang="cs-CZ" dirty="0"/>
              <a:t>Používat jednoduchá souvětí, vyjádřit myšlenku, nápad, mínění, popsat situaci, událost, vyjádřit svoje pocity, prožitky  </a:t>
            </a:r>
          </a:p>
          <a:p>
            <a:r>
              <a:rPr lang="cs-CZ" dirty="0"/>
              <a:t>Dodržovat pravidla konverzace a společenského kontaktu – řečovou kázeň (např. dokázat naslouchat druhým, vyčkat, až druhý dokončí myšlenku, sledovat řečníka i obsah, dokázat zformulovat otázku, samostatně a smysluplně odpovědět na otázku, umět komentovat zážitky a aktivity, posuzovat slyšené) 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256</Words>
  <Application>Microsoft Office PowerPoint</Application>
  <PresentationFormat>Vlastní</PresentationFormat>
  <Paragraphs>57</Paragraphs>
  <Slides>11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Sheer Green 16x9</vt:lpstr>
      <vt:lpstr>HYGIENA</vt:lpstr>
      <vt:lpstr>Snímek 2</vt:lpstr>
      <vt:lpstr>Snímek 3</vt:lpstr>
      <vt:lpstr>Snímek 4</vt:lpstr>
      <vt:lpstr>Snímek 5</vt:lpstr>
      <vt:lpstr>Použité odkazy</vt:lpstr>
      <vt:lpstr>Metodický pokyn Integrovaný blok: sebeobsluha</vt:lpstr>
      <vt:lpstr>Studijní materiály </vt:lpstr>
      <vt:lpstr>   Práce s interaktivním výukovým materiálem </vt:lpstr>
      <vt:lpstr>Prvky polytechnické výchovy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HYGIENA</dc:title>
  <dc:creator/>
  <cp:lastModifiedBy/>
  <cp:revision>2</cp:revision>
  <dcterms:created xsi:type="dcterms:W3CDTF">2014-08-05T12:38:58Z</dcterms:created>
  <dcterms:modified xsi:type="dcterms:W3CDTF">2015-05-27T06:43:46Z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