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1"/>
  </p:sldMasterIdLst>
  <p:notesMasterIdLst>
    <p:notesMasterId r:id="rId51"/>
  </p:notesMasterIdLst>
  <p:handoutMasterIdLst>
    <p:handoutMasterId r:id="rId52"/>
  </p:handoutMasterIdLst>
  <p:sldIdLst>
    <p:sldId id="272" r:id="rId2"/>
    <p:sldId id="304" r:id="rId3"/>
    <p:sldId id="282" r:id="rId4"/>
    <p:sldId id="283" r:id="rId5"/>
    <p:sldId id="284" r:id="rId6"/>
    <p:sldId id="285" r:id="rId7"/>
    <p:sldId id="286" r:id="rId8"/>
    <p:sldId id="324" r:id="rId9"/>
    <p:sldId id="325" r:id="rId10"/>
    <p:sldId id="326" r:id="rId11"/>
    <p:sldId id="287" r:id="rId12"/>
    <p:sldId id="289" r:id="rId13"/>
    <p:sldId id="290" r:id="rId14"/>
    <p:sldId id="291" r:id="rId15"/>
    <p:sldId id="305" r:id="rId16"/>
    <p:sldId id="292" r:id="rId17"/>
    <p:sldId id="293" r:id="rId18"/>
    <p:sldId id="294" r:id="rId19"/>
    <p:sldId id="295" r:id="rId20"/>
    <p:sldId id="296" r:id="rId21"/>
    <p:sldId id="327" r:id="rId22"/>
    <p:sldId id="297" r:id="rId23"/>
    <p:sldId id="298" r:id="rId24"/>
    <p:sldId id="299" r:id="rId25"/>
    <p:sldId id="300" r:id="rId26"/>
    <p:sldId id="301" r:id="rId27"/>
    <p:sldId id="328" r:id="rId28"/>
    <p:sldId id="302" r:id="rId29"/>
    <p:sldId id="306" r:id="rId30"/>
    <p:sldId id="307" r:id="rId31"/>
    <p:sldId id="308" r:id="rId32"/>
    <p:sldId id="330" r:id="rId33"/>
    <p:sldId id="331" r:id="rId34"/>
    <p:sldId id="332" r:id="rId35"/>
    <p:sldId id="309" r:id="rId36"/>
    <p:sldId id="310" r:id="rId37"/>
    <p:sldId id="311" r:id="rId38"/>
    <p:sldId id="312" r:id="rId39"/>
    <p:sldId id="318" r:id="rId40"/>
    <p:sldId id="319" r:id="rId41"/>
    <p:sldId id="333" r:id="rId42"/>
    <p:sldId id="334" r:id="rId43"/>
    <p:sldId id="313" r:id="rId44"/>
    <p:sldId id="288" r:id="rId45"/>
    <p:sldId id="280" r:id="rId46"/>
    <p:sldId id="275" r:id="rId47"/>
    <p:sldId id="276" r:id="rId48"/>
    <p:sldId id="277" r:id="rId49"/>
    <p:sldId id="281" r:id="rId50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57" autoAdjust="0"/>
    <p:restoredTop sz="94660"/>
  </p:normalViewPr>
  <p:slideViewPr>
    <p:cSldViewPr snapToGrid="0">
      <p:cViewPr varScale="1">
        <p:scale>
          <a:sx n="72" d="100"/>
          <a:sy n="72" d="100"/>
        </p:scale>
        <p:origin x="-126" y="-7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05C02FA-4BA6-48CB-8A16-7FD1CDEF8419}" type="datetimeFigureOut">
              <a:rPr lang="cs-CZ"/>
              <a:pPr>
                <a:defRPr/>
              </a:pPr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pPr>
              <a:defRPr/>
            </a:pPr>
            <a:fld id="{7B7F4BD9-2C13-43CE-9D63-C721A977DAD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171CD81-C06E-473F-9818-B9CB10F3AA02}" type="datetimeFigureOut">
              <a:rPr lang="cs-CZ"/>
              <a:pPr>
                <a:defRPr/>
              </a:pPr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pPr>
              <a:defRPr/>
            </a:pPr>
            <a:fld id="{6E64F9B2-9972-44CD-8482-B2BD9583776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614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DAA5A44-AA1B-4039-A360-B3BAC1B04823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F1D3BDA-CFD8-467D-A9C3-2AAC92C4DAB0}" type="datetimeFigureOut">
              <a:rPr lang="en-US"/>
              <a:pPr>
                <a:defRPr/>
              </a:pPr>
              <a:t>5/27/2015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47FA93D-A1CE-494E-A29F-E8B4002E5AA0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B6211-DCAE-43AE-85A9-DC0F311F2F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6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pPr>
              <a:defRPr/>
            </a:pPr>
            <a:fld id="{CF310631-3C88-403A-845E-263967B1EC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A6988-1283-4DA2-B603-94A6C9BF4AB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 advClick="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03B7E-33D9-4DDA-A82B-3C8A1823563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 advClick="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27B83-4050-4B79-8E70-38BFBA49087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90937CA-602C-48E3-9403-DD645287841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95E1D-60D3-4A10-A223-05857BF9AA2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12700" y="4572000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12700" y="4664075"/>
            <a:ext cx="1951038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2060575" y="4654550"/>
            <a:ext cx="10131425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930400" y="0"/>
            <a:ext cx="133350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0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930400" cy="663575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C2AD090A-2D69-44E3-8749-338B6E6832A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2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400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5BB35-2851-4096-8F43-5D0793F4D79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 advClick="0">
    <p:fade/>
  </p:transition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930CD-48EA-42B7-9C6D-57B004149C4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0" y="6248400"/>
            <a:ext cx="7227888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A306C5E-EB26-4577-9E8F-F0D3F98AB7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4" name="Obrázek 9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10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2" r:id="rId2"/>
    <p:sldLayoutId id="2147484057" r:id="rId3"/>
    <p:sldLayoutId id="2147484058" r:id="rId4"/>
    <p:sldLayoutId id="2147484059" r:id="rId5"/>
    <p:sldLayoutId id="2147484053" r:id="rId6"/>
    <p:sldLayoutId id="2147484060" r:id="rId7"/>
    <p:sldLayoutId id="2147484054" r:id="rId8"/>
    <p:sldLayoutId id="2147484061" r:id="rId9"/>
    <p:sldLayoutId id="2147484055" r:id="rId10"/>
    <p:sldLayoutId id="2147484062" r:id="rId11"/>
    <p:sldLayoutId id="2147484063" r:id="rId12"/>
  </p:sldLayoutIdLst>
  <p:transition spd="med" advClick="0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0" Type="http://schemas.openxmlformats.org/officeDocument/2006/relationships/slide" Target="slide36.xml"/><Relationship Id="rId4" Type="http://schemas.openxmlformats.org/officeDocument/2006/relationships/slide" Target="slide4.xml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2.png"/><Relationship Id="rId4" Type="http://schemas.openxmlformats.org/officeDocument/2006/relationships/slide" Target="slide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slide" Target="slide4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4A3A2A"/>
                </a:solidFill>
                <a:latin typeface="Century Gothic" pitchFamily="34" charset="0"/>
              </a:rPr>
              <a:t>Stavitelé českých hradů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HRADY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126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B95751C-03AE-4EBE-A5BC-279CFDCA8DFB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492125" y="3473450"/>
            <a:ext cx="395605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6600" b="1"/>
              <a:t>Spustit Hru</a:t>
            </a:r>
          </a:p>
        </p:txBody>
      </p:sp>
      <p:sp>
        <p:nvSpPr>
          <p:cNvPr id="11269" name="TextovéPole 6"/>
          <p:cNvSpPr txBox="1">
            <a:spLocks noChangeArrowheads="1"/>
          </p:cNvSpPr>
          <p:nvPr/>
        </p:nvSpPr>
        <p:spPr bwMode="auto">
          <a:xfrm>
            <a:off x="6985000" y="3705225"/>
            <a:ext cx="3635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3600" b="1"/>
              <a:t>Konec prezentace</a:t>
            </a:r>
          </a:p>
        </p:txBody>
      </p:sp>
      <p:pic>
        <p:nvPicPr>
          <p:cNvPr id="11270" name="Obrázek 7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0050" y="596900"/>
            <a:ext cx="949325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Násobení 8">
            <a:hlinkClick r:id="" action="ppaction://hlinkshowjump?jump=endshow"/>
          </p:cNvPr>
          <p:cNvSpPr/>
          <p:nvPr/>
        </p:nvSpPr>
        <p:spPr>
          <a:xfrm>
            <a:off x="10274272" y="3491486"/>
            <a:ext cx="1415978" cy="1073009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rId3" action="ppaction://hlinksldjump" highlightClick="1"/>
          </p:cNvPr>
          <p:cNvSpPr/>
          <p:nvPr/>
        </p:nvSpPr>
        <p:spPr>
          <a:xfrm>
            <a:off x="4730331" y="3529721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277" name="Obrázek 10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86525" y="1420813"/>
            <a:ext cx="498475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8" name="Obrázek 11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73913" y="1736725"/>
            <a:ext cx="325437" cy="59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229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E95F87F-1932-4C69-9C72-896C7CF9FE71}" type="slidenum">
              <a:rPr lang="cs-CZ" altLang="cs-CZ" smtClean="0"/>
              <a:pPr/>
              <a:t>3</a:t>
            </a:fld>
            <a:endParaRPr lang="cs-CZ" altLang="cs-CZ" smtClean="0"/>
          </a:p>
        </p:txBody>
      </p:sp>
      <p:pic>
        <p:nvPicPr>
          <p:cNvPr id="8" name="Picture 13" descr="C:\Users\Míša\Desktop\Školka\projekt\hrady\2\DSC_0100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54592" y="1372210"/>
            <a:ext cx="2037366" cy="362185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9" name="Picture 13" descr="C:\Users\Míša\Desktop\Školka\projekt\hrady\1\DSC_0084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0875" y="888005"/>
            <a:ext cx="2037366" cy="362185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0" name="Picture 3" descr="C:\Users\Míša\Desktop\Školka\projekt\hrady\3\DSC_0154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913117" y="571969"/>
            <a:ext cx="2037366" cy="362185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1" name="Picture 3" descr="C:\Users\Míša\Desktop\Školka\projekt\hrady\4\DSC_0140.jp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260455" y="1472780"/>
            <a:ext cx="2045955" cy="363712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2" name="Picture 13" descr="C:\Users\Míša\Desktop\Školka\projekt\hrady\5\DSC_0123.jpg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685498" y="1276832"/>
            <a:ext cx="2038008" cy="362185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12297" name="TextovéPole 1"/>
          <p:cNvSpPr txBox="1">
            <a:spLocks noChangeArrowheads="1"/>
          </p:cNvSpPr>
          <p:nvPr/>
        </p:nvSpPr>
        <p:spPr bwMode="auto">
          <a:xfrm>
            <a:off x="457200" y="4606925"/>
            <a:ext cx="1884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Starý Jičín</a:t>
            </a:r>
          </a:p>
        </p:txBody>
      </p:sp>
      <p:sp>
        <p:nvSpPr>
          <p:cNvPr id="12298" name="TextovéPole 14"/>
          <p:cNvSpPr txBox="1">
            <a:spLocks noChangeArrowheads="1"/>
          </p:cNvSpPr>
          <p:nvPr/>
        </p:nvSpPr>
        <p:spPr bwMode="auto">
          <a:xfrm>
            <a:off x="2949575" y="787400"/>
            <a:ext cx="1885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Bouzov</a:t>
            </a:r>
          </a:p>
        </p:txBody>
      </p:sp>
      <p:sp>
        <p:nvSpPr>
          <p:cNvPr id="12299" name="TextovéPole 15"/>
          <p:cNvSpPr txBox="1">
            <a:spLocks noChangeArrowheads="1"/>
          </p:cNvSpPr>
          <p:nvPr/>
        </p:nvSpPr>
        <p:spPr bwMode="auto">
          <a:xfrm>
            <a:off x="4792318" y="4140062"/>
            <a:ext cx="2920448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altLang="cs-CZ" sz="3200" dirty="0"/>
              <a:t>Český </a:t>
            </a:r>
            <a:endParaRPr lang="cs-CZ" altLang="cs-CZ" sz="3200" dirty="0" smtClean="0"/>
          </a:p>
          <a:p>
            <a:r>
              <a:rPr lang="cs-CZ" altLang="cs-CZ" sz="3200" dirty="0" smtClean="0"/>
              <a:t>Krumlov</a:t>
            </a:r>
            <a:endParaRPr lang="cs-CZ" altLang="cs-CZ" sz="3200" dirty="0"/>
          </a:p>
        </p:txBody>
      </p:sp>
      <p:sp>
        <p:nvSpPr>
          <p:cNvPr id="12300" name="TextovéPole 16"/>
          <p:cNvSpPr txBox="1">
            <a:spLocks noChangeArrowheads="1"/>
          </p:cNvSpPr>
          <p:nvPr/>
        </p:nvSpPr>
        <p:spPr bwMode="auto">
          <a:xfrm>
            <a:off x="7404100" y="887413"/>
            <a:ext cx="18859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Hukvaldy</a:t>
            </a:r>
          </a:p>
        </p:txBody>
      </p:sp>
      <p:sp>
        <p:nvSpPr>
          <p:cNvPr id="12301" name="TextovéPole 17"/>
          <p:cNvSpPr txBox="1">
            <a:spLocks noChangeArrowheads="1"/>
          </p:cNvSpPr>
          <p:nvPr/>
        </p:nvSpPr>
        <p:spPr bwMode="auto">
          <a:xfrm>
            <a:off x="9990138" y="4899025"/>
            <a:ext cx="1884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/>
              <a:t>Plumlov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331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159F2BF-5C06-4F02-AC54-9BB919D04857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2914650" y="493713"/>
            <a:ext cx="1030288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7145338" y="3397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sp>
        <p:nvSpPr>
          <p:cNvPr id="10" name="Tlačítko akce: Zpět nebo Předchozí 9">
            <a:hlinkClick r:id="rId2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223529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71" name="Picture 17" descr="C:\Users\Míša\Desktop\Školka\projekt\hrady\1\DSC_007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78038" y="18732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9472" name="Picture 18" descr="C:\Users\Míša\Desktop\Školka\projekt\hrady\1\DSC_0072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23013" y="1698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C67A5A8-ADBA-4000-8AA8-B0BAF48A60A0}" type="slidenum">
              <a:rPr lang="cs-CZ" altLang="cs-CZ" smtClean="0"/>
              <a:pPr/>
              <a:t>5</a:t>
            </a:fld>
            <a:endParaRPr lang="cs-CZ" altLang="cs-CZ" smtClean="0"/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2714625" y="431800"/>
            <a:ext cx="14493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216947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350" name="Picture 17" descr="C:\Users\Míša\Desktop\Školka\projekt\hrady\1\DSC_00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3250" y="173038"/>
            <a:ext cx="2835275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1" name="Picture 18" descr="C:\Users\Míša\Desktop\Školka\projekt\hrady\1\DSC_00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99213" y="163513"/>
            <a:ext cx="2833687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7" descr="C:\Users\Míša\Desktop\Školka\projekt\hrady\1\DSC_007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53942" y="1825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3" name="Picture 18" descr="C:\Users\Míša\Desktop\Školka\projekt\hrady\1\DSC_007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79905" y="173038"/>
            <a:ext cx="2833687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536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6EB3FEB-8291-42AE-B708-BAEA14F907A7}" type="slidenum">
              <a:rPr lang="cs-CZ" altLang="cs-CZ" smtClean="0"/>
              <a:pPr/>
              <a:t>6</a:t>
            </a:fld>
            <a:endParaRPr lang="cs-CZ" altLang="cs-CZ" smtClean="0"/>
          </a:p>
        </p:txBody>
      </p:sp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6381750" y="434975"/>
            <a:ext cx="331946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  <p:sp>
        <p:nvSpPr>
          <p:cNvPr id="15365" name="TextovéPole 7"/>
          <p:cNvSpPr txBox="1">
            <a:spLocks noChangeArrowheads="1"/>
          </p:cNvSpPr>
          <p:nvPr/>
        </p:nvSpPr>
        <p:spPr bwMode="auto">
          <a:xfrm>
            <a:off x="2132013" y="1854200"/>
            <a:ext cx="25527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 </a:t>
            </a: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272937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1519" name="Picture 17" descr="C:\Users\Míša\Desktop\Školka\projekt\hrady\1\DSC_007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68488" y="196850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1520" name="Picture 18" descr="C:\Users\Míša\Desktop\Školka\projekt\hrady\1\DSC_007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07138" y="1952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638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5E8FF1E-F2A9-4FDC-96A5-F024D5146E85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  <p:sp>
        <p:nvSpPr>
          <p:cNvPr id="16388" name="TextovéPole 6"/>
          <p:cNvSpPr txBox="1">
            <a:spLocks noChangeArrowheads="1"/>
          </p:cNvSpPr>
          <p:nvPr/>
        </p:nvSpPr>
        <p:spPr bwMode="auto">
          <a:xfrm>
            <a:off x="2130425" y="303213"/>
            <a:ext cx="2554288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16389" name="TextovéPole 7"/>
          <p:cNvSpPr txBox="1">
            <a:spLocks noChangeArrowheads="1"/>
          </p:cNvSpPr>
          <p:nvPr/>
        </p:nvSpPr>
        <p:spPr bwMode="auto">
          <a:xfrm>
            <a:off x="6503988" y="303213"/>
            <a:ext cx="3024187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. 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2543" name="Picture 17" descr="C:\Users\Míša\Desktop\Školka\projekt\hrady\1\DSC_007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76425" y="1793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2544" name="Picture 18" descr="C:\Users\Míša\Desktop\Školka\projekt\hrady\1\DSC_007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11913" y="1635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DD72824-C2BC-4CDC-B7B9-6E9F06ADF250}" type="slidenum">
              <a:rPr lang="cs-CZ" altLang="cs-CZ" smtClean="0"/>
              <a:pPr/>
              <a:t>8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3565" name="Picture 2" descr="C:\Users\Míša\Desktop\Školka\projekt\hrady\1\DSC_007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36750" y="18732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3566" name="Picture 3" descr="C:\Users\Míša\Desktop\Školka\projekt\hrady\1\DSC_008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96050" y="1793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131B85E-B57B-459B-95C9-F493987C41FB}" type="slidenum">
              <a:rPr lang="cs-CZ" altLang="cs-CZ" smtClean="0"/>
              <a:pPr/>
              <a:t>9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9" name="Picture 2" descr="C:\Users\Míša\Desktop\Školka\projekt\hrady\1\DSC_008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47850" y="18573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4590" name="Picture 3" descr="C:\Users\Míša\Desktop\Školka\projekt\hrady\1\DSC_008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07175" y="18097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BDB3DA6-27A1-4DB5-A6E3-6CD87FC7DCA2}" type="slidenum">
              <a:rPr lang="cs-CZ" altLang="cs-CZ" smtClean="0"/>
              <a:pPr/>
              <a:t>10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5613" name="Picture 2" descr="C:\Users\Míša\Desktop\Školka\projekt\hrady\1\DSC_008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60563" y="169863"/>
            <a:ext cx="2833687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5614" name="Picture 3" descr="C:\Users\Míša\Desktop\Školka\projekt\hrady\1\DSC_008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02400" y="18573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04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0CFDE2C-5109-4853-8861-14FB30DCF7A8}" type="slidenum">
              <a:rPr lang="cs-CZ" altLang="cs-CZ" smtClean="0"/>
              <a:pPr/>
              <a:t>11</a:t>
            </a:fld>
            <a:endParaRPr lang="cs-CZ" altLang="cs-CZ" smtClean="0"/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2063750" y="373063"/>
            <a:ext cx="3433763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800">
                <a:solidFill>
                  <a:schemeClr val="bg1"/>
                </a:solidFill>
              </a:rPr>
              <a:t>. . . . . . . . . </a:t>
            </a:r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7" name="Šipka doprava 6"/>
          <p:cNvSpPr/>
          <p:nvPr/>
        </p:nvSpPr>
        <p:spPr>
          <a:xfrm>
            <a:off x="5923436" y="2804927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636" name="Picture 13" descr="C:\Users\Míša\Desktop\Školka\projekt\hrady\1\DSC_0084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78050" y="1920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20493" name="TextovéPole 9"/>
          <p:cNvSpPr txBox="1">
            <a:spLocks noChangeArrowheads="1"/>
          </p:cNvSpPr>
          <p:nvPr/>
        </p:nvSpPr>
        <p:spPr bwMode="auto">
          <a:xfrm>
            <a:off x="5207000" y="192088"/>
            <a:ext cx="34353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6000"/>
              <a:t>Starý Jičín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150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F2A7973-BF05-4C9C-A7EF-C9AF96152A9B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14" name="TextovéPole 10"/>
          <p:cNvSpPr txBox="1">
            <a:spLocks noChangeArrowheads="1"/>
          </p:cNvSpPr>
          <p:nvPr/>
        </p:nvSpPr>
        <p:spPr bwMode="auto">
          <a:xfrm>
            <a:off x="3063875" y="606425"/>
            <a:ext cx="1030288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1515" name="TextovéPole 11"/>
          <p:cNvSpPr txBox="1">
            <a:spLocks noChangeArrowheads="1"/>
          </p:cNvSpPr>
          <p:nvPr/>
        </p:nvSpPr>
        <p:spPr bwMode="auto">
          <a:xfrm>
            <a:off x="7316788" y="6064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pic>
        <p:nvPicPr>
          <p:cNvPr id="27663" name="Picture 17" descr="C:\Users\Míša\Desktop\Školka\projekt\hrady\2\DSC_012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38350" y="230188"/>
            <a:ext cx="2833688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7664" name="Picture 18" descr="C:\Users\Míša\Desktop\Školka\projekt\hrady\2\DSC_012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97663" y="2016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253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4F9B7AC-8BF8-47E4-B006-E4732FB50B21}" type="slidenum">
              <a:rPr lang="cs-CZ" altLang="cs-CZ" smtClean="0"/>
              <a:pPr/>
              <a:t>13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41" name="TextovéPole 8"/>
          <p:cNvSpPr txBox="1">
            <a:spLocks noChangeArrowheads="1"/>
          </p:cNvSpPr>
          <p:nvPr/>
        </p:nvSpPr>
        <p:spPr bwMode="auto">
          <a:xfrm>
            <a:off x="2770188" y="679450"/>
            <a:ext cx="1449387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22542" name="TextovéPole 9"/>
          <p:cNvSpPr txBox="1">
            <a:spLocks noChangeArrowheads="1"/>
          </p:cNvSpPr>
          <p:nvPr/>
        </p:nvSpPr>
        <p:spPr bwMode="auto">
          <a:xfrm>
            <a:off x="6916738" y="679450"/>
            <a:ext cx="2087562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  <p:pic>
        <p:nvPicPr>
          <p:cNvPr id="28687" name="Picture 17" descr="C:\Users\Míša\Desktop\Školka\projekt\hrady\2\DSC_011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78038" y="1889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8688" name="Picture 18" descr="C:\Users\Míša\Desktop\Školka\projekt\hrady\2\DSC_011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13513" y="20002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355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C8EE1D4-F911-4BE7-84FC-C96DE23D9104}" type="slidenum">
              <a:rPr lang="cs-CZ" altLang="cs-CZ" smtClean="0"/>
              <a:pPr/>
              <a:t>14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65" name="TextovéPole 8"/>
          <p:cNvSpPr txBox="1">
            <a:spLocks noChangeArrowheads="1"/>
          </p:cNvSpPr>
          <p:nvPr/>
        </p:nvSpPr>
        <p:spPr bwMode="auto">
          <a:xfrm>
            <a:off x="2139950" y="358775"/>
            <a:ext cx="2554288" cy="489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 </a:t>
            </a: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23566" name="TextovéPole 9"/>
          <p:cNvSpPr txBox="1">
            <a:spLocks noChangeArrowheads="1"/>
          </p:cNvSpPr>
          <p:nvPr/>
        </p:nvSpPr>
        <p:spPr bwMode="auto">
          <a:xfrm>
            <a:off x="6381750" y="358775"/>
            <a:ext cx="331946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  <p:pic>
        <p:nvPicPr>
          <p:cNvPr id="29711" name="Picture 17" descr="C:\Users\Míša\Desktop\Školka\projekt\hrady\2\DSC_011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73275" y="22860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29712" name="Picture 18" descr="C:\Users\Míša\Desktop\Školka\projekt\hrady\2\DSC_011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42088" y="17303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457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4B9C91D-F005-4D6A-B0E8-277416780BEB}" type="slidenum">
              <a:rPr lang="cs-CZ" altLang="cs-CZ" smtClean="0"/>
              <a:pPr/>
              <a:t>15</a:t>
            </a:fld>
            <a:endParaRPr lang="cs-CZ" altLang="cs-CZ" smtClean="0"/>
          </a:p>
        </p:txBody>
      </p:sp>
      <p:sp>
        <p:nvSpPr>
          <p:cNvPr id="24580" name="TextovéPole 7"/>
          <p:cNvSpPr txBox="1">
            <a:spLocks noChangeArrowheads="1"/>
          </p:cNvSpPr>
          <p:nvPr/>
        </p:nvSpPr>
        <p:spPr bwMode="auto">
          <a:xfrm>
            <a:off x="2493963" y="123825"/>
            <a:ext cx="2552700" cy="507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5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90" name="Picture 13" descr="C:\Users\Míša\Desktop\Školka\projekt\hrady\2\DSC_01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35238" y="1066800"/>
            <a:ext cx="228123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5" name="Picture 14" descr="C:\Users\Míša\Desktop\Školka\projekt\hrady\2\DSC_0115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22475" y="192088"/>
            <a:ext cx="2833688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0736" name="Picture 15" descr="C:\Users\Míša\Desktop\Školka\projekt\hrady\2\DSC_0114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84938" y="1825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560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163401B-79FC-4E5A-A6CB-A25A29638D7C}" type="slidenum">
              <a:rPr lang="cs-CZ" altLang="cs-CZ" smtClean="0"/>
              <a:pPr/>
              <a:t>16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13" name="TextovéPole 8"/>
          <p:cNvSpPr txBox="1">
            <a:spLocks noChangeArrowheads="1"/>
          </p:cNvSpPr>
          <p:nvPr/>
        </p:nvSpPr>
        <p:spPr bwMode="auto">
          <a:xfrm>
            <a:off x="2898775" y="606425"/>
            <a:ext cx="1030288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5614" name="TextovéPole 9"/>
          <p:cNvSpPr txBox="1">
            <a:spLocks noChangeArrowheads="1"/>
          </p:cNvSpPr>
          <p:nvPr/>
        </p:nvSpPr>
        <p:spPr bwMode="auto">
          <a:xfrm>
            <a:off x="7316788" y="6064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pic>
        <p:nvPicPr>
          <p:cNvPr id="31759" name="Picture 17" descr="C:\Users\Míša\Desktop\Školka\projekt\hrady\2\DSC_0113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85963" y="169863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1760" name="Picture 18" descr="C:\Users\Míša\Desktop\Školka\projekt\hrady\2\DSC_0112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70650" y="1841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662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FA43F53-E006-429F-93D1-329C41CB8556}" type="slidenum">
              <a:rPr lang="cs-CZ" altLang="cs-CZ" smtClean="0"/>
              <a:pPr/>
              <a:t>17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37" name="TextovéPole 8"/>
          <p:cNvSpPr txBox="1">
            <a:spLocks noChangeArrowheads="1"/>
          </p:cNvSpPr>
          <p:nvPr/>
        </p:nvSpPr>
        <p:spPr bwMode="auto">
          <a:xfrm>
            <a:off x="2746375" y="604838"/>
            <a:ext cx="14493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26638" name="TextovéPole 9"/>
          <p:cNvSpPr txBox="1">
            <a:spLocks noChangeArrowheads="1"/>
          </p:cNvSpPr>
          <p:nvPr/>
        </p:nvSpPr>
        <p:spPr bwMode="auto">
          <a:xfrm>
            <a:off x="6916738" y="679450"/>
            <a:ext cx="2087562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  <p:pic>
        <p:nvPicPr>
          <p:cNvPr id="26639" name="Picture 17" descr="C:\Users\Míša\Desktop\Školka\projekt\hrady\2\DSC_01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32025" y="212725"/>
            <a:ext cx="2835275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0" name="Picture 18" descr="C:\Users\Míša\Desktop\Školka\projekt\hrady\2\DSC_01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35750" y="166688"/>
            <a:ext cx="2835275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7" descr="C:\Users\Míša\Desktop\Školka\projekt\hrady\2\DSC_011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32025" y="166687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12" name="Picture 18" descr="C:\Users\Míša\Desktop\Školka\projekt\hrady\2\DSC_011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35750" y="120650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765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61AB12C-B053-479C-A3CF-463416CFD1DB}" type="slidenum">
              <a:rPr lang="cs-CZ" altLang="cs-CZ" smtClean="0"/>
              <a:pPr/>
              <a:t>18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61" name="TextovéPole 8"/>
          <p:cNvSpPr txBox="1">
            <a:spLocks noChangeArrowheads="1"/>
          </p:cNvSpPr>
          <p:nvPr/>
        </p:nvSpPr>
        <p:spPr bwMode="auto">
          <a:xfrm>
            <a:off x="2109788" y="358775"/>
            <a:ext cx="2554287" cy="489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 </a:t>
            </a: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27662" name="TextovéPole 9"/>
          <p:cNvSpPr txBox="1">
            <a:spLocks noChangeArrowheads="1"/>
          </p:cNvSpPr>
          <p:nvPr/>
        </p:nvSpPr>
        <p:spPr bwMode="auto">
          <a:xfrm>
            <a:off x="6381750" y="434975"/>
            <a:ext cx="3319463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  <p:pic>
        <p:nvPicPr>
          <p:cNvPr id="33807" name="Picture 17" descr="C:\Users\Míša\Desktop\Školka\projekt\hrady\2\DSC_010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52650" y="200025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3808" name="Picture 18" descr="C:\Users\Míša\Desktop\Školka\projekt\hrady\2\DSC_010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88125" y="1762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867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4484D9A-9D77-46BE-AE39-84CFCF6DD55D}" type="slidenum">
              <a:rPr lang="cs-CZ" altLang="cs-CZ" smtClean="0"/>
              <a:pPr/>
              <a:t>19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85" name="TextovéPole 8"/>
          <p:cNvSpPr txBox="1">
            <a:spLocks noChangeArrowheads="1"/>
          </p:cNvSpPr>
          <p:nvPr/>
        </p:nvSpPr>
        <p:spPr bwMode="auto">
          <a:xfrm>
            <a:off x="2116138" y="171450"/>
            <a:ext cx="2552700" cy="486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28686" name="TextovéPole 9"/>
          <p:cNvSpPr txBox="1">
            <a:spLocks noChangeArrowheads="1"/>
          </p:cNvSpPr>
          <p:nvPr/>
        </p:nvSpPr>
        <p:spPr bwMode="auto">
          <a:xfrm>
            <a:off x="6492875" y="171450"/>
            <a:ext cx="3024188" cy="486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. </a:t>
            </a:r>
          </a:p>
        </p:txBody>
      </p:sp>
      <p:pic>
        <p:nvPicPr>
          <p:cNvPr id="34831" name="Picture 17" descr="C:\Users\Míša\Desktop\Školka\projekt\hrady\2\DSC_010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16138" y="171450"/>
            <a:ext cx="2833687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4832" name="Picture 18" descr="C:\Users\Míša\Desktop\Školka\projekt\hrady\2\DSC_010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43663" y="193675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969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68B12D6-0B58-408D-B613-FB6F343D51DE}" type="slidenum">
              <a:rPr lang="cs-CZ" altLang="cs-CZ" smtClean="0"/>
              <a:pPr/>
              <a:t>20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709" name="TextovéPole 8"/>
          <p:cNvSpPr txBox="1">
            <a:spLocks noChangeArrowheads="1"/>
          </p:cNvSpPr>
          <p:nvPr/>
        </p:nvSpPr>
        <p:spPr bwMode="auto">
          <a:xfrm>
            <a:off x="1735138" y="217488"/>
            <a:ext cx="3433762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800">
                <a:solidFill>
                  <a:schemeClr val="bg1"/>
                </a:solidFill>
              </a:rPr>
              <a:t>. . . . . . . . . </a:t>
            </a:r>
          </a:p>
        </p:txBody>
      </p:sp>
      <p:sp>
        <p:nvSpPr>
          <p:cNvPr id="29710" name="TextovéPole 9"/>
          <p:cNvSpPr txBox="1">
            <a:spLocks noChangeArrowheads="1"/>
          </p:cNvSpPr>
          <p:nvPr/>
        </p:nvSpPr>
        <p:spPr bwMode="auto">
          <a:xfrm>
            <a:off x="6230938" y="217488"/>
            <a:ext cx="3433762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. . . </a:t>
            </a:r>
          </a:p>
        </p:txBody>
      </p:sp>
      <p:pic>
        <p:nvPicPr>
          <p:cNvPr id="35855" name="Picture 17" descr="C:\Users\Míša\Desktop\Školka\projekt\hrady\2\DSC_010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71688" y="1698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5856" name="Picture 18" descr="C:\Users\Míša\Desktop\Školka\projekt\hrady\2\DSC_010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97625" y="1698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072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F7F9C7D-2161-406B-9E6E-8C964E49716A}" type="slidenum">
              <a:rPr lang="cs-CZ" altLang="cs-CZ" smtClean="0"/>
              <a:pPr/>
              <a:t>21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6877" name="Picture 2" descr="C:\Users\Míša\Desktop\Školka\projekt\hrady\2\DSC_010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62150" y="215900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6878" name="Picture 2" descr="C:\Users\Míša\Desktop\Školka\projekt\hrady\2\DSC_010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59550" y="1714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174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0B6F178-49DD-4854-BB84-A52770BB5E14}" type="slidenum">
              <a:rPr lang="cs-CZ" altLang="cs-CZ" smtClean="0"/>
              <a:pPr/>
              <a:t>22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923436" y="2804927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1755" name="TextovéPole 7"/>
          <p:cNvSpPr txBox="1">
            <a:spLocks noChangeArrowheads="1"/>
          </p:cNvSpPr>
          <p:nvPr/>
        </p:nvSpPr>
        <p:spPr bwMode="auto">
          <a:xfrm>
            <a:off x="1955800" y="373063"/>
            <a:ext cx="3433763" cy="486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. . . </a:t>
            </a:r>
          </a:p>
        </p:txBody>
      </p:sp>
      <p:pic>
        <p:nvPicPr>
          <p:cNvPr id="37900" name="Picture 13" descr="C:\Users\Míša\Desktop\Školka\projekt\hrady\2\DSC_0100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79625" y="1698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1757" name="TextovéPole 8"/>
          <p:cNvSpPr txBox="1">
            <a:spLocks noChangeArrowheads="1"/>
          </p:cNvSpPr>
          <p:nvPr/>
        </p:nvSpPr>
        <p:spPr bwMode="auto">
          <a:xfrm>
            <a:off x="5207000" y="192088"/>
            <a:ext cx="34353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6000"/>
              <a:t>Bouzov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277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21D194A-5C26-4FC7-8632-A01A59544C66}" type="slidenum">
              <a:rPr lang="cs-CZ" altLang="cs-CZ" smtClean="0"/>
              <a:pPr/>
              <a:t>23</a:t>
            </a:fld>
            <a:endParaRPr lang="cs-CZ" altLang="cs-CZ" smtClean="0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778" name="TextovéPole 8"/>
          <p:cNvSpPr txBox="1">
            <a:spLocks noChangeArrowheads="1"/>
          </p:cNvSpPr>
          <p:nvPr/>
        </p:nvSpPr>
        <p:spPr bwMode="auto">
          <a:xfrm>
            <a:off x="2998788" y="606425"/>
            <a:ext cx="10302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2779" name="TextovéPole 9"/>
          <p:cNvSpPr txBox="1">
            <a:spLocks noChangeArrowheads="1"/>
          </p:cNvSpPr>
          <p:nvPr/>
        </p:nvSpPr>
        <p:spPr bwMode="auto">
          <a:xfrm>
            <a:off x="7316788" y="606425"/>
            <a:ext cx="144938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</a:t>
            </a:r>
          </a:p>
        </p:txBody>
      </p:sp>
      <p:pic>
        <p:nvPicPr>
          <p:cNvPr id="38927" name="Picture 17" descr="C:\Users\Míša\Desktop\Školka\projekt\hrady\3\DSC_016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57425" y="2095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8928" name="Picture 18" descr="C:\Users\Míša\Desktop\Školka\projekt\hrady\3\DSC_016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51613" y="19526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379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FEE5C06-6264-4E59-A5D8-B629FFE3922C}" type="slidenum">
              <a:rPr lang="cs-CZ" altLang="cs-CZ" smtClean="0"/>
              <a:pPr/>
              <a:t>24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805" name="TextovéPole 8"/>
          <p:cNvSpPr txBox="1">
            <a:spLocks noChangeArrowheads="1"/>
          </p:cNvSpPr>
          <p:nvPr/>
        </p:nvSpPr>
        <p:spPr bwMode="auto">
          <a:xfrm>
            <a:off x="2706688" y="604838"/>
            <a:ext cx="1449387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</a:t>
            </a:r>
          </a:p>
        </p:txBody>
      </p:sp>
      <p:sp>
        <p:nvSpPr>
          <p:cNvPr id="33806" name="TextovéPole 9"/>
          <p:cNvSpPr txBox="1">
            <a:spLocks noChangeArrowheads="1"/>
          </p:cNvSpPr>
          <p:nvPr/>
        </p:nvSpPr>
        <p:spPr bwMode="auto">
          <a:xfrm>
            <a:off x="6916738" y="679450"/>
            <a:ext cx="2087562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8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</a:t>
            </a:r>
          </a:p>
        </p:txBody>
      </p:sp>
      <p:pic>
        <p:nvPicPr>
          <p:cNvPr id="39951" name="Picture 17" descr="C:\Users\Míša\Desktop\Školka\projekt\hrady\3\DSC_016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57425" y="22860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39952" name="Picture 18" descr="C:\Users\Míša\Desktop\Školka\projekt\hrady\3\DSC_016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19875" y="1793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481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216CF0B-DA93-4D91-AD8A-92A3177F6FF8}" type="slidenum">
              <a:rPr lang="cs-CZ" altLang="cs-CZ" smtClean="0"/>
              <a:pPr/>
              <a:t>25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829" name="TextovéPole 8"/>
          <p:cNvSpPr txBox="1">
            <a:spLocks noChangeArrowheads="1"/>
          </p:cNvSpPr>
          <p:nvPr/>
        </p:nvSpPr>
        <p:spPr bwMode="auto">
          <a:xfrm>
            <a:off x="2057400" y="2825750"/>
            <a:ext cx="25527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5</a:t>
            </a:r>
          </a:p>
          <a:p>
            <a:pPr algn="ctr" eaLnBrk="1" hangingPunct="1"/>
            <a:r>
              <a:rPr lang="cs-CZ" altLang="cs-CZ" sz="24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 </a:t>
            </a:r>
          </a:p>
        </p:txBody>
      </p:sp>
      <p:sp>
        <p:nvSpPr>
          <p:cNvPr id="34830" name="TextovéPole 9"/>
          <p:cNvSpPr txBox="1">
            <a:spLocks noChangeArrowheads="1"/>
          </p:cNvSpPr>
          <p:nvPr/>
        </p:nvSpPr>
        <p:spPr bwMode="auto">
          <a:xfrm>
            <a:off x="6256338" y="317500"/>
            <a:ext cx="3319462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6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8000">
                <a:solidFill>
                  <a:schemeClr val="bg1"/>
                </a:solidFill>
              </a:rPr>
              <a:t>. . . . . . </a:t>
            </a:r>
          </a:p>
        </p:txBody>
      </p:sp>
      <p:pic>
        <p:nvPicPr>
          <p:cNvPr id="40975" name="Picture 17" descr="C:\Users\Míša\Desktop\Školka\projekt\hrady\3\DSC_015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08200" y="195263"/>
            <a:ext cx="2833688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0976" name="Picture 18" descr="C:\Users\Míša\Desktop\Školka\projekt\hrady\3\DSC_0158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00825" y="184150"/>
            <a:ext cx="2897188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584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805B84B-81F6-461D-B651-3FDC64847EE8}" type="slidenum">
              <a:rPr lang="cs-CZ" altLang="cs-CZ" smtClean="0"/>
              <a:pPr/>
              <a:t>26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853" name="TextovéPole 8"/>
          <p:cNvSpPr txBox="1">
            <a:spLocks noChangeArrowheads="1"/>
          </p:cNvSpPr>
          <p:nvPr/>
        </p:nvSpPr>
        <p:spPr bwMode="auto">
          <a:xfrm>
            <a:off x="2168525" y="211138"/>
            <a:ext cx="2554288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54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</a:t>
            </a:r>
          </a:p>
        </p:txBody>
      </p:sp>
      <p:sp>
        <p:nvSpPr>
          <p:cNvPr id="35854" name="TextovéPole 9"/>
          <p:cNvSpPr txBox="1">
            <a:spLocks noChangeArrowheads="1"/>
          </p:cNvSpPr>
          <p:nvPr/>
        </p:nvSpPr>
        <p:spPr bwMode="auto">
          <a:xfrm>
            <a:off x="6503988" y="303213"/>
            <a:ext cx="3024187" cy="49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>
                <a:solidFill>
                  <a:schemeClr val="bg1"/>
                </a:solidFill>
              </a:rPr>
              <a:t>   8 </a:t>
            </a: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5400">
                <a:solidFill>
                  <a:schemeClr val="bg1"/>
                </a:solidFill>
              </a:rPr>
              <a:t>. . . . . . . . </a:t>
            </a:r>
          </a:p>
        </p:txBody>
      </p:sp>
      <p:pic>
        <p:nvPicPr>
          <p:cNvPr id="41999" name="Picture 17" descr="C:\Users\Míša\Desktop\Školka\projekt\hrady\3\DSC_015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62175" y="24130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2000" name="Picture 18" descr="C:\Users\Míša\Desktop\Školka\projekt\hrady\3\DSC_015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56388" y="2143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686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A8C1440-4FC7-403B-AD8D-7C6A671414A5}" type="slidenum">
              <a:rPr lang="cs-CZ" altLang="cs-CZ" smtClean="0"/>
              <a:pPr/>
              <a:t>27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3021" name="Picture 2" descr="C:\Users\Míša\Desktop\Školka\projekt\hrady\3\DSC_015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58988" y="200025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3022" name="Picture 3" descr="C:\Users\Míša\Desktop\Školka\projekt\hrady\3\DSC_015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18275" y="2222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789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11D47C7-C3A6-4213-BAAB-CBC97D18F105}" type="slidenum">
              <a:rPr lang="cs-CZ" altLang="cs-CZ" smtClean="0"/>
              <a:pPr/>
              <a:t>28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8" name="Obrázek 7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7899" name="TextovéPole 8"/>
          <p:cNvSpPr txBox="1">
            <a:spLocks noChangeArrowheads="1"/>
          </p:cNvSpPr>
          <p:nvPr/>
        </p:nvSpPr>
        <p:spPr bwMode="auto">
          <a:xfrm>
            <a:off x="1827213" y="279400"/>
            <a:ext cx="3433762" cy="486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000">
                <a:solidFill>
                  <a:schemeClr val="bg1"/>
                </a:solidFill>
              </a:rPr>
              <a:t>    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8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96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800">
                <a:solidFill>
                  <a:schemeClr val="bg1"/>
                </a:solidFill>
              </a:rPr>
              <a:t>. . . . . . . . . </a:t>
            </a:r>
          </a:p>
        </p:txBody>
      </p:sp>
      <p:pic>
        <p:nvPicPr>
          <p:cNvPr id="44044" name="Picture 3" descr="C:\Users\Míša\Desktop\Školka\projekt\hrady\3\DSC_0154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11375" y="2095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37901" name="TextovéPole 8"/>
          <p:cNvSpPr txBox="1">
            <a:spLocks noChangeArrowheads="1"/>
          </p:cNvSpPr>
          <p:nvPr/>
        </p:nvSpPr>
        <p:spPr bwMode="auto">
          <a:xfrm>
            <a:off x="5138738" y="225425"/>
            <a:ext cx="4735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5400"/>
              <a:t>Český Krumlov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891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74D811C-9B9D-4884-B261-B6ABE0B27CFB}" type="slidenum">
              <a:rPr lang="cs-CZ" altLang="cs-CZ" smtClean="0"/>
              <a:pPr/>
              <a:t>29</a:t>
            </a:fld>
            <a:endParaRPr lang="cs-CZ" altLang="cs-CZ" smtClean="0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922" name="Obdélník 8"/>
          <p:cNvSpPr>
            <a:spLocks noChangeArrowheads="1"/>
          </p:cNvSpPr>
          <p:nvPr/>
        </p:nvSpPr>
        <p:spPr bwMode="auto">
          <a:xfrm>
            <a:off x="1881188" y="1123950"/>
            <a:ext cx="270351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8923" name="Obdélník 9"/>
          <p:cNvSpPr>
            <a:spLocks noChangeArrowheads="1"/>
          </p:cNvSpPr>
          <p:nvPr/>
        </p:nvSpPr>
        <p:spPr bwMode="auto">
          <a:xfrm>
            <a:off x="6675438" y="1123950"/>
            <a:ext cx="246856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</a:t>
            </a:r>
          </a:p>
        </p:txBody>
      </p:sp>
      <p:pic>
        <p:nvPicPr>
          <p:cNvPr id="45071" name="Picture 17" descr="C:\Users\Míša\Desktop\Školka\projekt\hrady\4\DSC_015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11388" y="2397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5072" name="Picture 18" descr="C:\Users\Míša\Desktop\Školka\projekt\hrady\4\DSC_015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746875" y="1968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11" name="Tlačítko akce: Zpět nebo Předchozí 10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99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5CF8C59-3D21-4792-A597-61BCBB05AF18}" type="slidenum">
              <a:rPr lang="cs-CZ" altLang="cs-CZ" smtClean="0"/>
              <a:pPr/>
              <a:t>30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949" name="Obdélník 8"/>
          <p:cNvSpPr>
            <a:spLocks noChangeArrowheads="1"/>
          </p:cNvSpPr>
          <p:nvPr/>
        </p:nvSpPr>
        <p:spPr bwMode="auto">
          <a:xfrm>
            <a:off x="2090738" y="1566863"/>
            <a:ext cx="2598737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</a:t>
            </a:r>
            <a:endParaRPr lang="cs-CZ" altLang="cs-CZ" sz="4000"/>
          </a:p>
        </p:txBody>
      </p:sp>
      <p:sp>
        <p:nvSpPr>
          <p:cNvPr id="39950" name="Obdélník 9"/>
          <p:cNvSpPr>
            <a:spLocks noChangeArrowheads="1"/>
          </p:cNvSpPr>
          <p:nvPr/>
        </p:nvSpPr>
        <p:spPr bwMode="auto">
          <a:xfrm>
            <a:off x="6388100" y="2847975"/>
            <a:ext cx="27559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  <p:pic>
        <p:nvPicPr>
          <p:cNvPr id="46095" name="Picture 17" descr="C:\Users\Míša\Desktop\Školka\projekt\hrady\4\DSC_015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32013" y="2047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6096" name="Picture 19" descr="C:\Users\Míša\Desktop\Školka\projekt\hrady\4\DSC_0149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80175" y="20002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096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58D95E7-FF3B-4A3A-8A1E-F1DDEA589279}" type="slidenum">
              <a:rPr lang="cs-CZ" altLang="cs-CZ" smtClean="0"/>
              <a:pPr/>
              <a:t>31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73" name="Obdélník 8"/>
          <p:cNvSpPr>
            <a:spLocks noChangeArrowheads="1"/>
          </p:cNvSpPr>
          <p:nvPr/>
        </p:nvSpPr>
        <p:spPr bwMode="auto">
          <a:xfrm>
            <a:off x="1711325" y="3113088"/>
            <a:ext cx="7432675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9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8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. . . . .</a:t>
            </a:r>
            <a:endParaRPr lang="cs-CZ" altLang="cs-CZ"/>
          </a:p>
        </p:txBody>
      </p:sp>
      <p:sp>
        <p:nvSpPr>
          <p:cNvPr id="40974" name="Obdélník 9"/>
          <p:cNvSpPr>
            <a:spLocks noChangeArrowheads="1"/>
          </p:cNvSpPr>
          <p:nvPr/>
        </p:nvSpPr>
        <p:spPr bwMode="auto">
          <a:xfrm>
            <a:off x="1763713" y="2952750"/>
            <a:ext cx="26130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  <a:endParaRPr lang="cs-CZ" altLang="cs-CZ" sz="4000"/>
          </a:p>
        </p:txBody>
      </p:sp>
      <p:sp>
        <p:nvSpPr>
          <p:cNvPr id="40975" name="Obdélník 10"/>
          <p:cNvSpPr>
            <a:spLocks noChangeArrowheads="1"/>
          </p:cNvSpPr>
          <p:nvPr/>
        </p:nvSpPr>
        <p:spPr bwMode="auto">
          <a:xfrm>
            <a:off x="6545263" y="3370263"/>
            <a:ext cx="259873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6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</a:t>
            </a:r>
            <a:endParaRPr lang="cs-CZ" altLang="cs-CZ" sz="4000"/>
          </a:p>
        </p:txBody>
      </p:sp>
      <p:pic>
        <p:nvPicPr>
          <p:cNvPr id="47120" name="Picture 19" descr="C:\Users\Míša\Desktop\Školka\projekt\hrady\4\DSC_014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20900" y="188913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7121" name="Picture 20" descr="C:\Users\Míša\Desktop\Školka\projekt\hrady\4\DSC_0147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54800" y="2047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198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932015F-B31C-4B75-9756-D67AFB49EDBC}" type="slidenum">
              <a:rPr lang="cs-CZ" altLang="cs-CZ" smtClean="0"/>
              <a:pPr/>
              <a:t>32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997" name="Obdélník 8"/>
          <p:cNvSpPr>
            <a:spLocks noChangeArrowheads="1"/>
          </p:cNvSpPr>
          <p:nvPr/>
        </p:nvSpPr>
        <p:spPr bwMode="auto">
          <a:xfrm>
            <a:off x="1711325" y="3113088"/>
            <a:ext cx="7432675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9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8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. . . . .</a:t>
            </a:r>
            <a:endParaRPr lang="cs-CZ" altLang="cs-CZ"/>
          </a:p>
        </p:txBody>
      </p:sp>
      <p:pic>
        <p:nvPicPr>
          <p:cNvPr id="48142" name="Picture 2" descr="C:\Users\Míša\Desktop\Školka\projekt\hrady\4\DSC_014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06600" y="1920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8143" name="Picture 3" descr="C:\Users\Míša\Desktop\Školka\projekt\hrady\4\DSC_0145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62725" y="2222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301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8E7AB59-B991-4A94-BD28-B4EA165611A4}" type="slidenum">
              <a:rPr lang="cs-CZ" altLang="cs-CZ" smtClean="0"/>
              <a:pPr/>
              <a:t>33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021" name="Obdélník 8"/>
          <p:cNvSpPr>
            <a:spLocks noChangeArrowheads="1"/>
          </p:cNvSpPr>
          <p:nvPr/>
        </p:nvSpPr>
        <p:spPr bwMode="auto">
          <a:xfrm>
            <a:off x="1711325" y="3113088"/>
            <a:ext cx="7432675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9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8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. . . . .</a:t>
            </a:r>
            <a:endParaRPr lang="cs-CZ" altLang="cs-CZ"/>
          </a:p>
        </p:txBody>
      </p:sp>
      <p:pic>
        <p:nvPicPr>
          <p:cNvPr id="49166" name="Picture 4" descr="C:\Users\Míša\Desktop\Školka\projekt\hrady\4\DSC_0144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59000" y="196850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49167" name="Picture 5" descr="C:\Users\Míša\Desktop\Školka\projekt\hrady\4\DSC_014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30950" y="2047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403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C234A86-F33C-4180-A00E-B27D5A89F82D}" type="slidenum">
              <a:rPr lang="cs-CZ" altLang="cs-CZ" smtClean="0"/>
              <a:pPr/>
              <a:t>34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045" name="Obdélník 8"/>
          <p:cNvSpPr>
            <a:spLocks noChangeArrowheads="1"/>
          </p:cNvSpPr>
          <p:nvPr/>
        </p:nvSpPr>
        <p:spPr bwMode="auto">
          <a:xfrm>
            <a:off x="1711325" y="3113088"/>
            <a:ext cx="7432675" cy="63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9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r>
              <a:rPr lang="cs-CZ" altLang="cs-CZ" sz="8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. . . . .</a:t>
            </a:r>
            <a:endParaRPr lang="cs-CZ" altLang="cs-CZ"/>
          </a:p>
        </p:txBody>
      </p:sp>
      <p:pic>
        <p:nvPicPr>
          <p:cNvPr id="50190" name="Picture 2" descr="C:\Users\Míša\Desktop\Školka\projekt\hrady\4\DSC_014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54213" y="1920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0191" name="Picture 3" descr="C:\Users\Míša\Desktop\Školka\projekt\hrady\4\DSC_014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05563" y="22860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50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0C3B950-349B-4C8A-854F-F8FCE0872CFC}" type="slidenum">
              <a:rPr lang="cs-CZ" altLang="cs-CZ" smtClean="0"/>
              <a:pPr/>
              <a:t>35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5067" name="Obdélník 7"/>
          <p:cNvSpPr>
            <a:spLocks noChangeArrowheads="1"/>
          </p:cNvSpPr>
          <p:nvPr/>
        </p:nvSpPr>
        <p:spPr bwMode="auto">
          <a:xfrm>
            <a:off x="1946275" y="3840163"/>
            <a:ext cx="24955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7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</a:t>
            </a:r>
            <a:r>
              <a:rPr lang="cs-CZ" altLang="cs-CZ">
                <a:solidFill>
                  <a:schemeClr val="bg1"/>
                </a:solidFill>
              </a:rPr>
              <a:t> </a:t>
            </a:r>
            <a:endParaRPr lang="cs-CZ" altLang="cs-CZ"/>
          </a:p>
        </p:txBody>
      </p:sp>
      <p:pic>
        <p:nvPicPr>
          <p:cNvPr id="51212" name="Picture 3" descr="C:\Users\Míša\Desktop\Školka\projekt\hrady\4\DSC_0140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38350" y="22860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45069" name="TextovéPole 8"/>
          <p:cNvSpPr txBox="1">
            <a:spLocks noChangeArrowheads="1"/>
          </p:cNvSpPr>
          <p:nvPr/>
        </p:nvSpPr>
        <p:spPr bwMode="auto">
          <a:xfrm>
            <a:off x="5207000" y="192088"/>
            <a:ext cx="34353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6000"/>
              <a:t>Hukvaldy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60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A765F59-EF1F-40CF-BAE3-7A0FB8008710}" type="slidenum">
              <a:rPr lang="cs-CZ" altLang="cs-CZ" smtClean="0"/>
              <a:pPr/>
              <a:t>36</a:t>
            </a:fld>
            <a:endParaRPr lang="cs-CZ" altLang="cs-CZ" smtClean="0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090" name="Obdélník 8"/>
          <p:cNvSpPr>
            <a:spLocks noChangeArrowheads="1"/>
          </p:cNvSpPr>
          <p:nvPr/>
        </p:nvSpPr>
        <p:spPr bwMode="auto">
          <a:xfrm>
            <a:off x="2011363" y="1123950"/>
            <a:ext cx="2705100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1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6091" name="Obdélník 9"/>
          <p:cNvSpPr>
            <a:spLocks noChangeArrowheads="1"/>
          </p:cNvSpPr>
          <p:nvPr/>
        </p:nvSpPr>
        <p:spPr bwMode="auto">
          <a:xfrm>
            <a:off x="6492875" y="1136650"/>
            <a:ext cx="26511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2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</a:t>
            </a:r>
          </a:p>
        </p:txBody>
      </p:sp>
      <p:pic>
        <p:nvPicPr>
          <p:cNvPr id="52239" name="Picture 17" descr="C:\Users\Míša\Desktop\Školka\projekt\hrady\5\DSC_013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46275" y="217488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2240" name="Picture 18" descr="C:\Users\Míša\Desktop\Školka\projekt\hrady\5\DSC_0137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80175" y="242888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12" name="Tlačítko akce: Zpět nebo Předchozí 11">
            <a:hlinkClick r:id="rId4" action="ppaction://hlinksldjump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710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0525DDD-5288-4678-8B60-DDB691BC5635}" type="slidenum">
              <a:rPr lang="cs-CZ" altLang="cs-CZ" smtClean="0"/>
              <a:pPr/>
              <a:t>37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117" name="Obdélník 8"/>
          <p:cNvSpPr>
            <a:spLocks noChangeArrowheads="1"/>
          </p:cNvSpPr>
          <p:nvPr/>
        </p:nvSpPr>
        <p:spPr bwMode="auto">
          <a:xfrm>
            <a:off x="1958975" y="1724025"/>
            <a:ext cx="2795588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3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</a:t>
            </a:r>
            <a:endParaRPr lang="cs-CZ" altLang="cs-CZ" sz="4000"/>
          </a:p>
        </p:txBody>
      </p:sp>
      <p:sp>
        <p:nvSpPr>
          <p:cNvPr id="47118" name="Obdélník 9"/>
          <p:cNvSpPr>
            <a:spLocks noChangeArrowheads="1"/>
          </p:cNvSpPr>
          <p:nvPr/>
        </p:nvSpPr>
        <p:spPr bwMode="auto">
          <a:xfrm>
            <a:off x="6230938" y="1684338"/>
            <a:ext cx="2913062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4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  <p:pic>
        <p:nvPicPr>
          <p:cNvPr id="53263" name="Picture 17" descr="C:\Users\Míša\Desktop\Školka\projekt\hrady\5\DSC_013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09775" y="1793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3264" name="Picture 18" descr="C:\Users\Míša\Desktop\Školka\projekt\hrady\5\DSC_0135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51600" y="2349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813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A8A4316-C4C5-4953-80B6-3BC1F4BB7019}" type="slidenum">
              <a:rPr lang="cs-CZ" altLang="cs-CZ" smtClean="0"/>
              <a:pPr/>
              <a:t>38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141" name="Obdélník 8"/>
          <p:cNvSpPr>
            <a:spLocks noChangeArrowheads="1"/>
          </p:cNvSpPr>
          <p:nvPr/>
        </p:nvSpPr>
        <p:spPr bwMode="auto">
          <a:xfrm>
            <a:off x="1828800" y="2128838"/>
            <a:ext cx="2820988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5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  <a:endParaRPr lang="cs-CZ" altLang="cs-CZ" sz="4000"/>
          </a:p>
        </p:txBody>
      </p:sp>
      <p:sp>
        <p:nvSpPr>
          <p:cNvPr id="48142" name="Obdélník 9"/>
          <p:cNvSpPr>
            <a:spLocks noChangeArrowheads="1"/>
          </p:cNvSpPr>
          <p:nvPr/>
        </p:nvSpPr>
        <p:spPr bwMode="auto">
          <a:xfrm>
            <a:off x="6323013" y="2116138"/>
            <a:ext cx="2820987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6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</a:t>
            </a:r>
            <a:endParaRPr lang="cs-CZ" altLang="cs-CZ" sz="4000"/>
          </a:p>
        </p:txBody>
      </p:sp>
      <p:pic>
        <p:nvPicPr>
          <p:cNvPr id="54287" name="Picture 17" descr="C:\Users\Míša\Desktop\Školka\projekt\hrady\5\DSC_0134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33588" y="20637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4288" name="Picture 18" descr="C:\Users\Míša\Desktop\Školka\projekt\hrady\5\DSC_0133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54775" y="246063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915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8105ED0-9F52-4CAD-9D3B-614474717FB3}" type="slidenum">
              <a:rPr lang="cs-CZ" altLang="cs-CZ" smtClean="0"/>
              <a:pPr/>
              <a:t>39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65" name="Obdélník 8"/>
          <p:cNvSpPr>
            <a:spLocks noChangeArrowheads="1"/>
          </p:cNvSpPr>
          <p:nvPr/>
        </p:nvSpPr>
        <p:spPr bwMode="auto">
          <a:xfrm>
            <a:off x="1919288" y="1503363"/>
            <a:ext cx="2808287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7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. </a:t>
            </a:r>
            <a:endParaRPr lang="cs-CZ" altLang="cs-CZ" sz="4000"/>
          </a:p>
        </p:txBody>
      </p:sp>
      <p:sp>
        <p:nvSpPr>
          <p:cNvPr id="49166" name="Obdélník 9"/>
          <p:cNvSpPr>
            <a:spLocks noChangeArrowheads="1"/>
          </p:cNvSpPr>
          <p:nvPr/>
        </p:nvSpPr>
        <p:spPr bwMode="auto">
          <a:xfrm>
            <a:off x="6440488" y="1371600"/>
            <a:ext cx="2703512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8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</a:t>
            </a:r>
            <a:endParaRPr lang="cs-CZ" altLang="cs-CZ" sz="4000"/>
          </a:p>
        </p:txBody>
      </p:sp>
      <p:pic>
        <p:nvPicPr>
          <p:cNvPr id="55311" name="Picture 17" descr="C:\Users\Míša\Desktop\Školka\projekt\hrady\5\DSC_013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35150" y="21113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5312" name="Picture 18" descr="C:\Users\Míša\Desktop\Školka\projekt\hrady\5\DSC_013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08750" y="1968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017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CCF87DCD-27D6-4BCA-A345-9754C0148A40}" type="slidenum">
              <a:rPr lang="cs-CZ" altLang="cs-CZ" smtClean="0"/>
              <a:pPr/>
              <a:t>40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189" name="Obdélník 8"/>
          <p:cNvSpPr>
            <a:spLocks noChangeArrowheads="1"/>
          </p:cNvSpPr>
          <p:nvPr/>
        </p:nvSpPr>
        <p:spPr bwMode="auto">
          <a:xfrm>
            <a:off x="2181225" y="1176338"/>
            <a:ext cx="1933575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9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</a:t>
            </a:r>
          </a:p>
        </p:txBody>
      </p:sp>
      <p:sp>
        <p:nvSpPr>
          <p:cNvPr id="50190" name="Obdélník 9"/>
          <p:cNvSpPr>
            <a:spLocks noChangeArrowheads="1"/>
          </p:cNvSpPr>
          <p:nvPr/>
        </p:nvSpPr>
        <p:spPr bwMode="auto">
          <a:xfrm>
            <a:off x="6453188" y="1123950"/>
            <a:ext cx="2690812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 10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</a:t>
            </a:r>
          </a:p>
        </p:txBody>
      </p:sp>
      <p:pic>
        <p:nvPicPr>
          <p:cNvPr id="56335" name="Picture 17" descr="C:\Users\Míša\Desktop\Školka\projekt\hrady\5\DSC_013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463" y="2428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6336" name="Picture 18" descr="C:\Users\Míša\Desktop\Školka\projekt\hrady\5\DSC_0129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23025" y="195263"/>
            <a:ext cx="2833688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120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A76D2C2-9F43-4D86-BD21-F065F4A76473}" type="slidenum">
              <a:rPr lang="cs-CZ" altLang="cs-CZ" smtClean="0"/>
              <a:pPr/>
              <a:t>41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7357" name="Picture 2" descr="C:\Users\Míša\Desktop\Školka\projekt\hrady\5\DSC_012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38313" y="230188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7358" name="Picture 3" descr="C:\Users\Míša\Desktop\Školka\projekt\hrady\5\DSC_012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48425" y="234950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222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63D583A-D94D-4CAB-8DF1-08768C0312E9}" type="slidenum">
              <a:rPr lang="cs-CZ" altLang="cs-CZ" smtClean="0"/>
              <a:pPr/>
              <a:t>42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9818409" y="2544912"/>
            <a:ext cx="1058755" cy="996543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8381" name="Picture 2" descr="C:\Users\Míša\Desktop\Školka\projekt\hrady\5\DSC_012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992313" y="187325"/>
            <a:ext cx="2835275" cy="50403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pic>
        <p:nvPicPr>
          <p:cNvPr id="58382" name="Picture 3" descr="C:\Users\Míša\Desktop\Školka\projekt\hrady\5\DSC_012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86538" y="204788"/>
            <a:ext cx="2835275" cy="50403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325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15420CC-A593-4782-A362-84444B265B4D}" type="slidenum">
              <a:rPr lang="cs-CZ" altLang="cs-CZ" smtClean="0"/>
              <a:pPr/>
              <a:t>43</a:t>
            </a:fld>
            <a:endParaRPr lang="cs-CZ" altLang="cs-CZ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84257" y="2544913"/>
            <a:ext cx="1053335" cy="996543"/>
          </a:xfrm>
          <a:prstGeom prst="actionButtonBackPrevious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64601" y="2804924"/>
            <a:ext cx="965916" cy="476518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7506211" y="1413994"/>
            <a:ext cx="3258380" cy="325838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53259" name="Obdélník 7"/>
          <p:cNvSpPr>
            <a:spLocks noChangeArrowheads="1"/>
          </p:cNvSpPr>
          <p:nvPr/>
        </p:nvSpPr>
        <p:spPr bwMode="auto">
          <a:xfrm>
            <a:off x="2103438" y="757238"/>
            <a:ext cx="2755900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>
                <a:solidFill>
                  <a:schemeClr val="bg1"/>
                </a:solidFill>
              </a:rPr>
              <a:t> </a:t>
            </a:r>
            <a:r>
              <a:rPr lang="cs-CZ" altLang="cs-CZ" sz="4000">
                <a:solidFill>
                  <a:schemeClr val="bg1"/>
                </a:solidFill>
              </a:rPr>
              <a:t>11 </a:t>
            </a: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endParaRPr lang="cs-CZ" altLang="cs-CZ" sz="4000">
              <a:solidFill>
                <a:schemeClr val="bg1"/>
              </a:solidFill>
            </a:endParaRP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</a:t>
            </a:r>
          </a:p>
          <a:p>
            <a:pPr algn="ctr" eaLnBrk="1" hangingPunct="1"/>
            <a:r>
              <a:rPr lang="cs-CZ" altLang="cs-CZ" sz="4000">
                <a:solidFill>
                  <a:schemeClr val="bg1"/>
                </a:solidFill>
              </a:rPr>
              <a:t>. . . . . . </a:t>
            </a:r>
          </a:p>
        </p:txBody>
      </p:sp>
      <p:pic>
        <p:nvPicPr>
          <p:cNvPr id="59404" name="Picture 13" descr="C:\Users\Míša\Desktop\Školka\projekt\hrady\5\DSC_0123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822450" y="211138"/>
            <a:ext cx="2835275" cy="503872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53261" name="TextovéPole 8"/>
          <p:cNvSpPr txBox="1">
            <a:spLocks noChangeArrowheads="1"/>
          </p:cNvSpPr>
          <p:nvPr/>
        </p:nvSpPr>
        <p:spPr bwMode="auto">
          <a:xfrm>
            <a:off x="4948238" y="117475"/>
            <a:ext cx="30924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6000"/>
              <a:t>Plumlov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427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B79118C-A428-4EED-A788-00947D3DFE3D}" type="slidenum">
              <a:rPr lang="cs-CZ" altLang="cs-CZ" smtClean="0"/>
              <a:pPr/>
              <a:t>44</a:t>
            </a:fld>
            <a:endParaRPr lang="cs-CZ" altLang="cs-CZ" smtClean="0"/>
          </a:p>
        </p:txBody>
      </p:sp>
      <p:pic>
        <p:nvPicPr>
          <p:cNvPr id="54276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688" y="933450"/>
            <a:ext cx="2100262" cy="383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/>
          <p:cNvSpPr/>
          <p:nvPr/>
        </p:nvSpPr>
        <p:spPr>
          <a:xfrm>
            <a:off x="3775303" y="2220555"/>
            <a:ext cx="454683" cy="21894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253950" y="1885705"/>
            <a:ext cx="667555" cy="33485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921505" y="1486459"/>
            <a:ext cx="788465" cy="399246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838422" y="945546"/>
            <a:ext cx="1059085" cy="540913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799267" y="3065939"/>
            <a:ext cx="454683" cy="21894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382403" y="3284879"/>
            <a:ext cx="667555" cy="33485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049958" y="3619730"/>
            <a:ext cx="788465" cy="399246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838423" y="4018976"/>
            <a:ext cx="1059085" cy="540913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Násobení 13">
            <a:hlinkClick r:id="rId3" action="ppaction://hlinksldjump"/>
          </p:cNvPr>
          <p:cNvSpPr/>
          <p:nvPr/>
        </p:nvSpPr>
        <p:spPr>
          <a:xfrm>
            <a:off x="7199527" y="3143094"/>
            <a:ext cx="2280566" cy="2182574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" name="Obrázek 1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7126300" y="607159"/>
            <a:ext cx="2427020" cy="81440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Nadpis 1"/>
          <p:cNvSpPr>
            <a:spLocks noGrp="1"/>
          </p:cNvSpPr>
          <p:nvPr>
            <p:ph type="title"/>
          </p:nvPr>
        </p:nvSpPr>
        <p:spPr>
          <a:xfrm>
            <a:off x="838200" y="657225"/>
            <a:ext cx="10515600" cy="103346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1536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514725"/>
          </a:xfrm>
        </p:spPr>
        <p:txBody>
          <a:bodyPr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Vzdělávací oblast: Dítě a jeho psychika- řešení problémů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Integrovaný blok: Já ty my a dovednosti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Téma: Cestujeme po Českých hradech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Konkretizované výstupy: Postupovat samostatně na základě pokynů a instrukcí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 </a:t>
            </a:r>
            <a:r>
              <a:rPr lang="cs-CZ" dirty="0" smtClean="0"/>
              <a:t> Cíle: Stavíme podle návodu</a:t>
            </a: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Použité zdroje</a:t>
            </a:r>
          </a:p>
        </p:txBody>
      </p:sp>
      <p:sp>
        <p:nvSpPr>
          <p:cNvPr id="5632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Obrázky vlastní</a:t>
            </a:r>
          </a:p>
        </p:txBody>
      </p:sp>
      <p:sp>
        <p:nvSpPr>
          <p:cNvPr id="1638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Metodický postup</a:t>
            </a:r>
            <a:br>
              <a:rPr lang="cs-CZ" altLang="cs-CZ" sz="3200" b="1" smtClean="0"/>
            </a:br>
            <a:r>
              <a:rPr lang="cs-CZ" altLang="cs-CZ" sz="3200" b="1" smtClean="0"/>
              <a:t>Práce s interaktivním materiálem</a:t>
            </a:r>
          </a:p>
        </p:txBody>
      </p:sp>
      <p:sp>
        <p:nvSpPr>
          <p:cNvPr id="1741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>
            <a:normAutofit/>
          </a:bodyPr>
          <a:lstStyle/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b="1" dirty="0"/>
              <a:t>Hru spustíte zeleným tlačítkem a ukončíte ji červeným křížkem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b="1" dirty="0"/>
              <a:t>Kliknutím si vyberete stavbu, kterou chcete stavět.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b="1" dirty="0"/>
              <a:t>Vpřed se posouváte zelenou šipkou, vzad červenou šipkou.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b="1" dirty="0"/>
              <a:t>Pokud jste se úspěšně dostali až na konec stavby, zmáčkněte toto</a:t>
            </a:r>
          </a:p>
          <a:p>
            <a:pPr marL="502920" indent="-45720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b="1" dirty="0"/>
          </a:p>
          <a:p>
            <a:pPr marL="4572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400" b="1" dirty="0"/>
              <a:t>     tlačítko          , které vám umožní výběr mezi ukončením hry a 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400" b="1" dirty="0"/>
              <a:t>    návratem do nabídky.</a:t>
            </a:r>
          </a:p>
        </p:txBody>
      </p:sp>
      <p:pic>
        <p:nvPicPr>
          <p:cNvPr id="5" name="Obrázek 4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email">
            <a:extLst/>
          </a:blip>
          <a:stretch>
            <a:fillRect/>
          </a:stretch>
        </p:blipFill>
        <p:spPr>
          <a:xfrm>
            <a:off x="2525878" y="3628453"/>
            <a:ext cx="704339" cy="70433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1843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837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Dotyková obrazovka, připojená k PC</a:t>
            </a:r>
            <a:endParaRPr lang="cs-CZ" altLang="cs-CZ" b="1" smtClean="0"/>
          </a:p>
          <a:p>
            <a:pPr eaLnBrk="1" hangingPunct="1"/>
            <a:r>
              <a:rPr lang="cs-CZ" altLang="cs-CZ" smtClean="0"/>
              <a:t>Didaktický kufřík - KUMUČ </a:t>
            </a:r>
          </a:p>
          <a:p>
            <a:pPr eaLnBrk="1" hangingPunct="1"/>
            <a:r>
              <a:rPr lang="cs-CZ" altLang="cs-CZ" smtClean="0"/>
              <a:t>Dřevěná stavebnice- Naše hrady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5939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1232</Words>
  <Application>Microsoft Office PowerPoint</Application>
  <PresentationFormat>Vlastní</PresentationFormat>
  <Paragraphs>372</Paragraphs>
  <Slides>49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5" baseType="lpstr">
      <vt:lpstr>Tw Cen MT</vt:lpstr>
      <vt:lpstr>Arial</vt:lpstr>
      <vt:lpstr>Wingdings</vt:lpstr>
      <vt:lpstr>Wingdings 2</vt:lpstr>
      <vt:lpstr>Century Gothic</vt:lpstr>
      <vt:lpstr>Medián</vt:lpstr>
      <vt:lpstr>Stavitelé českých hradů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Prvky polytechnické výchovy</vt:lpstr>
      <vt:lpstr>Použité zdroje</vt:lpstr>
      <vt:lpstr>Metodický postup Práce s interaktivním materiálem</vt:lpstr>
      <vt:lpstr>Materiály, pomůcky </vt:lpstr>
      <vt:lpstr>Snímek 49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2015-05-27T07:24:15Z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