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8" r:id="rId4"/>
    <p:sldId id="289" r:id="rId5"/>
    <p:sldId id="283" r:id="rId6"/>
    <p:sldId id="284" r:id="rId7"/>
    <p:sldId id="285" r:id="rId8"/>
    <p:sldId id="275" r:id="rId9"/>
    <p:sldId id="276" r:id="rId10"/>
    <p:sldId id="277" r:id="rId11"/>
    <p:sldId id="278" r:id="rId12"/>
    <p:sldId id="290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6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50" d="100"/>
          <a:sy n="50" d="100"/>
        </p:scale>
        <p:origin x="1812" y="59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010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2.wdp"/><Relationship Id="rId7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hdphoto" Target="../media/hdphoto4.wdp"/><Relationship Id="rId7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microsoft.com/office/2007/relationships/hdphoto" Target="../media/hdphoto5.wdp"/><Relationship Id="rId7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Kdo se schoval pod maskou ?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066727" y="0"/>
            <a:ext cx="3125273" cy="1287887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68946" y="4797813"/>
            <a:ext cx="6181859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566" b="92943" l="6130" r="89964">
                        <a14:foregroundMark x1="59916" y1="39991" x2="40385" y2="41702"/>
                        <a14:foregroundMark x1="9255" y1="58383" x2="21394" y2="57485"/>
                        <a14:foregroundMark x1="84195" y1="51454" x2="84495" y2="58597"/>
                        <a14:backgroundMark x1="71514" y1="44269" x2="71514" y2="44269"/>
                        <a14:backgroundMark x1="74820" y1="44055" x2="74820" y2="44055"/>
                        <a14:backgroundMark x1="73738" y1="44055" x2="73738" y2="44055"/>
                        <a14:backgroundMark x1="96514" y1="37896" x2="96514" y2="37896"/>
                        <a14:backgroundMark x1="66647" y1="43884" x2="80529" y2="43071"/>
                        <a14:backgroundMark x1="25901" y1="43627" x2="31370" y2="42772"/>
                        <a14:backgroundMark x1="65685" y1="43328" x2="82452" y2="441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3193" b="-1315"/>
          <a:stretch/>
        </p:blipFill>
        <p:spPr>
          <a:xfrm>
            <a:off x="775265" y="2962140"/>
            <a:ext cx="4880972" cy="3986011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3" t="4905" r="17835"/>
          <a:stretch/>
        </p:blipFill>
        <p:spPr>
          <a:xfrm>
            <a:off x="9727842" y="2497172"/>
            <a:ext cx="1803042" cy="162633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2" t="22724" r="21275" b="-1840"/>
          <a:stretch/>
        </p:blipFill>
        <p:spPr>
          <a:xfrm>
            <a:off x="9581883" y="291333"/>
            <a:ext cx="1622738" cy="138086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6" t="3388" r="21396"/>
          <a:stretch/>
        </p:blipFill>
        <p:spPr>
          <a:xfrm>
            <a:off x="9727842" y="4955145"/>
            <a:ext cx="1635617" cy="14721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5823" y="30773"/>
            <a:ext cx="3571130" cy="345345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566" b="92943" l="6130" r="89964">
                        <a14:foregroundMark x1="59916" y1="39991" x2="40385" y2="41702"/>
                        <a14:foregroundMark x1="9255" y1="58383" x2="21394" y2="57485"/>
                        <a14:foregroundMark x1="84195" y1="51454" x2="84495" y2="585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65" y="0"/>
            <a:ext cx="4880972" cy="6858000"/>
          </a:xfrm>
          <a:prstGeom prst="rect">
            <a:avLst/>
          </a:prstGeom>
        </p:spPr>
      </p:pic>
      <p:sp>
        <p:nvSpPr>
          <p:cNvPr id="12" name="Ovál 11"/>
          <p:cNvSpPr/>
          <p:nvPr/>
        </p:nvSpPr>
        <p:spPr>
          <a:xfrm>
            <a:off x="35389" y="1287887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916479" y="2527881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-287116" y="5079663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13437" y="1504950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-239493" y="277938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792864" y="643943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474464" y="161925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718589" y="3712624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987873" y="3505468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342036" y="4417969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952838" y="902863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239397" y="4433102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859876" y="2841169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220903" y="1498144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23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066727" y="0"/>
            <a:ext cx="3125273" cy="1287887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84868" y="4945487"/>
            <a:ext cx="6181859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11" b="89991" l="9976" r="89964">
                        <a14:backgroundMark x1="25901" y1="41275" x2="32452" y2="39949"/>
                        <a14:backgroundMark x1="25661" y1="39350" x2="25661" y2="39350"/>
                        <a14:backgroundMark x1="33534" y1="38965" x2="22656" y2="397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9061"/>
          <a:stretch/>
        </p:blipFill>
        <p:spPr>
          <a:xfrm>
            <a:off x="775265" y="2987899"/>
            <a:ext cx="4880972" cy="417919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5" t="11196" r="13912"/>
          <a:stretch/>
        </p:blipFill>
        <p:spPr>
          <a:xfrm>
            <a:off x="9746400" y="4778061"/>
            <a:ext cx="1728149" cy="113981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40" t="15546" r="13999"/>
          <a:stretch/>
        </p:blipFill>
        <p:spPr>
          <a:xfrm>
            <a:off x="9664828" y="2983343"/>
            <a:ext cx="1732023" cy="10385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6" t="3388" r="21396"/>
          <a:stretch/>
        </p:blipFill>
        <p:spPr>
          <a:xfrm>
            <a:off x="9521780" y="586018"/>
            <a:ext cx="1635617" cy="14721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11" b="89991" l="9976" r="899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65" y="309093"/>
            <a:ext cx="4880972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2085" y="-54660"/>
            <a:ext cx="3398135" cy="3406313"/>
          </a:xfrm>
          <a:prstGeom prst="rect">
            <a:avLst/>
          </a:prstGeom>
        </p:spPr>
      </p:pic>
      <p:sp>
        <p:nvSpPr>
          <p:cNvPr id="12" name="Ovál 11"/>
          <p:cNvSpPr/>
          <p:nvPr/>
        </p:nvSpPr>
        <p:spPr>
          <a:xfrm>
            <a:off x="35389" y="1287887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916479" y="2527881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-287116" y="5079663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13437" y="1504950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-239493" y="277938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792864" y="643943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474464" y="161925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718589" y="3712624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987873" y="3505468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342036" y="4417969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952838" y="902863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239397" y="4433102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859876" y="2841169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220903" y="1498144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26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066727" y="0"/>
            <a:ext cx="3125273" cy="1287887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84868" y="4945487"/>
            <a:ext cx="6181859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12" b="89991" l="9976" r="89964">
                        <a14:foregroundMark x1="27885" y1="44140" x2="71454" y2="83576"/>
                        <a14:foregroundMark x1="19471" y1="72883" x2="57212" y2="80582"/>
                        <a14:foregroundMark x1="81490" y1="71728" x2="62981" y2="78871"/>
                        <a14:foregroundMark x1="33954" y1="39991" x2="84075" y2="50684"/>
                        <a14:foregroundMark x1="79327" y1="40547" x2="79327" y2="40547"/>
                        <a14:foregroundMark x1="80168" y1="40547" x2="89123" y2="55945"/>
                        <a14:foregroundMark x1="47175" y1="33234" x2="55589" y2="32506"/>
                        <a14:foregroundMark x1="25781" y1="57485" x2="37380" y2="52780"/>
                        <a14:foregroundMark x1="26082" y1="6758" x2="26082" y2="6758"/>
                        <a14:foregroundMark x1="55108" y1="5432" x2="55108" y2="5432"/>
                        <a14:foregroundMark x1="73558" y1="6758" x2="73558" y2="6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8310"/>
          <a:stretch/>
        </p:blipFill>
        <p:spPr>
          <a:xfrm>
            <a:off x="444382" y="2833352"/>
            <a:ext cx="4880972" cy="42307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5" t="11196" r="13912"/>
          <a:stretch/>
        </p:blipFill>
        <p:spPr>
          <a:xfrm>
            <a:off x="9746400" y="4778061"/>
            <a:ext cx="1728149" cy="11398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40" t="15546" r="13999"/>
          <a:stretch/>
        </p:blipFill>
        <p:spPr>
          <a:xfrm>
            <a:off x="9664828" y="2983343"/>
            <a:ext cx="1732023" cy="10385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6" t="3388" r="21396"/>
          <a:stretch/>
        </p:blipFill>
        <p:spPr>
          <a:xfrm>
            <a:off x="9521780" y="586018"/>
            <a:ext cx="1635617" cy="14721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258" y="-132522"/>
            <a:ext cx="4009937" cy="39337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12" b="89991" l="9976" r="89964">
                        <a14:foregroundMark x1="27885" y1="44140" x2="71454" y2="83576"/>
                        <a14:foregroundMark x1="19471" y1="72883" x2="57212" y2="80582"/>
                        <a14:foregroundMark x1="81490" y1="71728" x2="62981" y2="78871"/>
                        <a14:foregroundMark x1="33954" y1="39991" x2="84075" y2="50684"/>
                        <a14:foregroundMark x1="79327" y1="40547" x2="79327" y2="40547"/>
                        <a14:foregroundMark x1="80168" y1="40547" x2="89123" y2="55945"/>
                        <a14:foregroundMark x1="47175" y1="33234" x2="55589" y2="32506"/>
                        <a14:foregroundMark x1="25781" y1="57485" x2="37380" y2="52780"/>
                        <a14:foregroundMark x1="26082" y1="6758" x2="26082" y2="6758"/>
                        <a14:foregroundMark x1="55108" y1="5432" x2="55108" y2="5432"/>
                        <a14:foregroundMark x1="73558" y1="6758" x2="73558" y2="6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382" y="206062"/>
            <a:ext cx="4880972" cy="6858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35389" y="1287887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916479" y="2527881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-287116" y="5079663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113437" y="1504950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-239493" y="277938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792864" y="643943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474464" y="161925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718589" y="3712624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987873" y="3505468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342036" y="4417969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952838" y="902863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239397" y="4433102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859876" y="2841169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220903" y="1498144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65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066727" y="0"/>
            <a:ext cx="3125273" cy="1287887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84868" y="4945487"/>
            <a:ext cx="6181859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78" b="89994" l="3581" r="89855">
                        <a14:foregroundMark x1="64024" y1="47301" x2="64024" y2="47301"/>
                        <a14:backgroundMark x1="6991" y1="63372" x2="30605" y2="35537"/>
                        <a14:backgroundMark x1="11594" y1="53548" x2="11594" y2="53548"/>
                        <a14:backgroundMark x1="9719" y1="36507" x2="22677" y2="37113"/>
                        <a14:backgroundMark x1="78687" y1="36931" x2="78346" y2="57975"/>
                        <a14:backgroundMark x1="30605" y1="37295" x2="40921" y2="36143"/>
                        <a14:backgroundMark x1="70247" y1="53911" x2="70247" y2="539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363"/>
          <a:stretch/>
        </p:blipFill>
        <p:spPr>
          <a:xfrm>
            <a:off x="494628" y="2425148"/>
            <a:ext cx="4880972" cy="44328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5" t="11196" r="13912"/>
          <a:stretch/>
        </p:blipFill>
        <p:spPr>
          <a:xfrm>
            <a:off x="9746400" y="4778061"/>
            <a:ext cx="1728149" cy="11398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40" t="15546" r="13999"/>
          <a:stretch/>
        </p:blipFill>
        <p:spPr>
          <a:xfrm>
            <a:off x="9664828" y="2983343"/>
            <a:ext cx="1732023" cy="10385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6" t="3388" r="21396"/>
          <a:stretch/>
        </p:blipFill>
        <p:spPr>
          <a:xfrm>
            <a:off x="9521780" y="586018"/>
            <a:ext cx="1635617" cy="14721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607" y="191036"/>
            <a:ext cx="3124863" cy="28721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78" b="89994" l="3581" r="89855">
                        <a14:foregroundMark x1="64024" y1="47301" x2="64024" y2="473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987" y="0"/>
            <a:ext cx="4880972" cy="6858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35389" y="1287887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916479" y="2527881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-287116" y="5079663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113437" y="1504950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-239493" y="277938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792864" y="643943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474464" y="161925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718589" y="3712624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987873" y="3505468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342036" y="4417969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952838" y="902863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239397" y="4433102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859876" y="2841169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220903" y="1498144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569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066727" y="0"/>
            <a:ext cx="3125273" cy="1287887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84868" y="4945487"/>
            <a:ext cx="6181859" cy="15583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5" b="95573" l="9974" r="89940">
                        <a14:foregroundMark x1="39386" y1="53548" x2="71014" y2="51243"/>
                        <a14:backgroundMark x1="22421" y1="50455" x2="22421" y2="50455"/>
                        <a14:backgroundMark x1="32396" y1="47968" x2="21824" y2="49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766"/>
          <a:stretch/>
        </p:blipFill>
        <p:spPr>
          <a:xfrm>
            <a:off x="444382" y="2809460"/>
            <a:ext cx="4880972" cy="358219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3" t="4905" r="17835"/>
          <a:stretch/>
        </p:blipFill>
        <p:spPr>
          <a:xfrm>
            <a:off x="9727842" y="2497172"/>
            <a:ext cx="1803042" cy="16263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2" t="22724" r="21275" b="-1840"/>
          <a:stretch/>
        </p:blipFill>
        <p:spPr>
          <a:xfrm>
            <a:off x="9581883" y="291333"/>
            <a:ext cx="1622738" cy="13808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26" t="3388" r="21396"/>
          <a:stretch/>
        </p:blipFill>
        <p:spPr>
          <a:xfrm>
            <a:off x="9727842" y="4955145"/>
            <a:ext cx="1635617" cy="14721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797" y="-74569"/>
            <a:ext cx="3191256" cy="334670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5" b="95573" l="9974" r="89940">
                        <a14:foregroundMark x1="39386" y1="53548" x2="71014" y2="512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94" y="-451496"/>
            <a:ext cx="4880972" cy="6858000"/>
          </a:xfrm>
          <a:prstGeom prst="rect">
            <a:avLst/>
          </a:prstGeom>
        </p:spPr>
      </p:pic>
      <p:sp>
        <p:nvSpPr>
          <p:cNvPr id="16" name="Ovál 15"/>
          <p:cNvSpPr/>
          <p:nvPr/>
        </p:nvSpPr>
        <p:spPr>
          <a:xfrm>
            <a:off x="35389" y="1287887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916479" y="2527881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-287116" y="5079663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113437" y="1504950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-239493" y="277938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792864" y="643943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474464" y="161925"/>
            <a:ext cx="1354163" cy="1314450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8718589" y="3712624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987873" y="3505468"/>
            <a:ext cx="1354163" cy="13144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342036" y="4417969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52838" y="902863"/>
            <a:ext cx="1354163" cy="131445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39397" y="4433102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859876" y="2841169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220903" y="1498144"/>
            <a:ext cx="1354163" cy="131445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62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</a:t>
            </a:r>
            <a:r>
              <a:rPr lang="cs-CZ" dirty="0" smtClean="0"/>
              <a:t>hledají správnou tvář pod maskou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</a:t>
            </a:r>
            <a:r>
              <a:rPr lang="cs-CZ" dirty="0" smtClean="0"/>
              <a:t>znaků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za úkol na jednotlivých snímcích vybrat správný obličej k postavičce pod maskou.</a:t>
            </a:r>
          </a:p>
          <a:p>
            <a:r>
              <a:rPr lang="cs-CZ" dirty="0" smtClean="0"/>
              <a:t>Za pomoci animačních efektů se jim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obrázky rozstříhány a obrázek skládají do celku na magnetickou tabulku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 pomoci nůžek, lepidla a barviček děti vyrábí svou masku na karneval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5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Rozpoznat odlišnosti v detailech </a:t>
            </a:r>
            <a:endParaRPr lang="cs-CZ" dirty="0" smtClean="0"/>
          </a:p>
          <a:p>
            <a:r>
              <a:rPr lang="cs-CZ" dirty="0"/>
              <a:t>Uplatňovat postřeh a rychlost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308</Words>
  <Application>Microsoft Office PowerPoint</Application>
  <PresentationFormat>Širokoúhlá obrazovka</PresentationFormat>
  <Paragraphs>63</Paragraphs>
  <Slides>13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Sheer Green 16x9</vt:lpstr>
      <vt:lpstr>Kdo se schoval pod maskou 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2015-05-24T12:59:42Z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