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88" r:id="rId4"/>
    <p:sldId id="282" r:id="rId5"/>
    <p:sldId id="284" r:id="rId6"/>
    <p:sldId id="285" r:id="rId7"/>
    <p:sldId id="286" r:id="rId8"/>
    <p:sldId id="283" r:id="rId9"/>
    <p:sldId id="289" r:id="rId10"/>
    <p:sldId id="287" r:id="rId11"/>
    <p:sldId id="290" r:id="rId12"/>
    <p:sldId id="275" r:id="rId13"/>
    <p:sldId id="276" r:id="rId14"/>
    <p:sldId id="277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9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B7B5E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9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.xml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microsoft.com/office/2007/relationships/hdphoto" Target="../media/hdphoto4.wdp"/><Relationship Id="rId7" Type="http://schemas.microsoft.com/office/2007/relationships/hdphoto" Target="../media/hdphoto3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microsoft.com/office/2007/relationships/hdphoto" Target="../media/hdphoto5.wdp"/><Relationship Id="rId7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5.wdp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6.wdp"/><Relationship Id="rId10" Type="http://schemas.openxmlformats.org/officeDocument/2006/relationships/comments" Target="../comments/comment4.xml"/><Relationship Id="rId4" Type="http://schemas.openxmlformats.org/officeDocument/2006/relationships/image" Target="../media/image9.png"/><Relationship Id="rId9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microsoft.com/office/2007/relationships/hdphoto" Target="../media/hdphoto7.wdp"/><Relationship Id="rId7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openxmlformats.org/officeDocument/2006/relationships/comments" Target="../comments/comment5.xml"/><Relationship Id="rId5" Type="http://schemas.microsoft.com/office/2007/relationships/hdphoto" Target="../media/hdphoto1.wdp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9.wdp"/><Relationship Id="rId7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microsoft.com/office/2007/relationships/hdphoto" Target="../media/hdphoto10.wdp"/><Relationship Id="rId10" Type="http://schemas.openxmlformats.org/officeDocument/2006/relationships/comments" Target="../comments/comment6.xml"/><Relationship Id="rId4" Type="http://schemas.openxmlformats.org/officeDocument/2006/relationships/image" Target="../media/image14.png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7.xml"/><Relationship Id="rId3" Type="http://schemas.microsoft.com/office/2007/relationships/hdphoto" Target="../media/hdphoto1.wdp"/><Relationship Id="rId7" Type="http://schemas.microsoft.com/office/2007/relationships/hdphoto" Target="../media/hdphoto1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8.xml"/><Relationship Id="rId3" Type="http://schemas.microsoft.com/office/2007/relationships/hdphoto" Target="../media/hdphoto12.wdp"/><Relationship Id="rId7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9.xml"/><Relationship Id="rId5" Type="http://schemas.microsoft.com/office/2007/relationships/hdphoto" Target="../media/hdphoto13.wdp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Jak bobr ke kalhotkám přišel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Komunikace s dětmi, spolupráce při činnostech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Jazyk </a:t>
            </a:r>
            <a:r>
              <a:rPr lang="cs-CZ" sz="2400" b="0" i="0" baseline="0" smtClean="0"/>
              <a:t>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>
                <a:alpha val="55686"/>
              </a:srgbClr>
            </a:gs>
            <a:gs pos="46000">
              <a:schemeClr val="bg1"/>
            </a:gs>
            <a:gs pos="62500">
              <a:srgbClr val="EDEDFA"/>
            </a:gs>
            <a:gs pos="93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Obdélník 2"/>
          <p:cNvSpPr/>
          <p:nvPr/>
        </p:nvSpPr>
        <p:spPr>
          <a:xfrm>
            <a:off x="9249867" y="0"/>
            <a:ext cx="2942133" cy="16697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6160835" y="507422"/>
            <a:ext cx="4888523" cy="1911357"/>
          </a:xfrm>
          <a:prstGeom prst="cloudCallout">
            <a:avLst>
              <a:gd name="adj1" fmla="val -75749"/>
              <a:gd name="adj2" fmla="val -14167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2" name="Obdélník 1"/>
          <p:cNvSpPr/>
          <p:nvPr/>
        </p:nvSpPr>
        <p:spPr>
          <a:xfrm>
            <a:off x="2769704" y="5088835"/>
            <a:ext cx="6580358" cy="13119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578502">
            <a:off x="1341425" y="1487168"/>
            <a:ext cx="6390818" cy="4431326"/>
          </a:xfrm>
          <a:prstGeom prst="rect">
            <a:avLst/>
          </a:prstGeom>
        </p:spPr>
      </p:pic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80" b="91584" l="2604" r="100000">
                        <a14:foregroundMark x1="13542" y1="70792" x2="47135" y2="5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8106482" y="1073550"/>
            <a:ext cx="1498497" cy="788272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990845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/>
            </a:gs>
            <a:gs pos="50000">
              <a:schemeClr val="bg1"/>
            </a:gs>
            <a:gs pos="90000">
              <a:srgbClr val="92D050"/>
            </a:gs>
            <a:gs pos="66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7693412" y="1349008"/>
            <a:ext cx="2854285" cy="19014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9594861" y="757989"/>
            <a:ext cx="2854285" cy="19014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6655840" y="1241107"/>
            <a:ext cx="2854285" cy="19014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5705115" y="971363"/>
            <a:ext cx="2854285" cy="1901450"/>
          </a:xfrm>
          <a:prstGeom prst="rect">
            <a:avLst/>
          </a:prstGeom>
        </p:spPr>
      </p:pic>
      <p:sp useBgFill="1">
        <p:nvSpPr>
          <p:cNvPr id="2" name="Obdélník 1"/>
          <p:cNvSpPr/>
          <p:nvPr/>
        </p:nvSpPr>
        <p:spPr>
          <a:xfrm>
            <a:off x="3093610" y="5190186"/>
            <a:ext cx="6256452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10359009" y="2125308"/>
            <a:ext cx="2854285" cy="1901450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26787" flipH="1">
            <a:off x="-671321" y="1509137"/>
            <a:ext cx="5919721" cy="410467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8873645" y="2185132"/>
            <a:ext cx="2854285" cy="19014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7518723" y="2398506"/>
            <a:ext cx="2854285" cy="19014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6094121" y="2701442"/>
            <a:ext cx="2854285" cy="19014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6742687" y="3552450"/>
            <a:ext cx="2854285" cy="19014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8257276" y="3421033"/>
            <a:ext cx="2854285" cy="19014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9607742" y="3075372"/>
            <a:ext cx="2854285" cy="19014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5929009" y="4239461"/>
            <a:ext cx="2854285" cy="19014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7044846" y="4344539"/>
            <a:ext cx="2854285" cy="19014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8644137" y="4239461"/>
            <a:ext cx="2854285" cy="19014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9118" b="89118" l="21142" r="82582">
                        <a14:backgroundMark x1="26207" y1="58578" x2="33517" y2="58824"/>
                        <a14:backgroundMark x1="47172" y1="56618" x2="59448" y2="65441"/>
                        <a14:backgroundMark x1="63862" y1="33578" x2="57103" y2="42402"/>
                        <a14:backgroundMark x1="39172" y1="68627" x2="36690" y2="71324"/>
                        <a14:backgroundMark x1="30069" y1="49265" x2="38483" y2="48284"/>
                        <a14:backgroundMark x1="54207" y1="29657" x2="54207" y2="29657"/>
                      </a14:backgroundRemoval>
                    </a14:imgEffect>
                    <a14:imgEffect>
                      <a14:sharpenSoften amount="-25000"/>
                    </a14:imgEffect>
                    <a14:imgEffect>
                      <a14:colorTemperature colorTemp="47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397" t="16783" r="16317" b="8266"/>
          <a:stretch/>
        </p:blipFill>
        <p:spPr>
          <a:xfrm rot="16200000">
            <a:off x="9886784" y="4022933"/>
            <a:ext cx="2854285" cy="1901450"/>
          </a:xfrm>
          <a:prstGeom prst="rect">
            <a:avLst/>
          </a:prstGeom>
        </p:spPr>
      </p:pic>
      <p:grpSp>
        <p:nvGrpSpPr>
          <p:cNvPr id="30" name="Skupina 29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31" name="Obrázek 30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35" name="Obrázek 3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0">
              <a:srgbClr val="B7B5E9"/>
            </a:gs>
            <a:gs pos="85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050677" y="5190186"/>
            <a:ext cx="6299385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5923121" y="887448"/>
            <a:ext cx="2403229" cy="1823139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H="1">
            <a:off x="-623184" y="1557907"/>
            <a:ext cx="6259745" cy="434044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7308832" y="650383"/>
            <a:ext cx="2403229" cy="182313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7230581" y="1834684"/>
            <a:ext cx="2403229" cy="182313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5846346" y="4878612"/>
            <a:ext cx="2403229" cy="182313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8259649" y="415472"/>
            <a:ext cx="2403229" cy="182313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7047961" y="2976738"/>
            <a:ext cx="2403229" cy="182313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 rot="945108">
            <a:off x="5362487" y="2664080"/>
            <a:ext cx="2403229" cy="182313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5517192" y="3915011"/>
            <a:ext cx="2403229" cy="182313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8432196" y="2065169"/>
            <a:ext cx="2403229" cy="182313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9936048" y="263072"/>
            <a:ext cx="2403229" cy="182313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6947575" y="4027643"/>
            <a:ext cx="2403229" cy="182313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8148447" y="3510270"/>
            <a:ext cx="2403229" cy="182313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9239267" y="570703"/>
            <a:ext cx="2403229" cy="1823139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9788771" y="2683591"/>
            <a:ext cx="2403229" cy="182313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10083329" y="1327041"/>
            <a:ext cx="2403229" cy="182313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9662778" y="3759781"/>
            <a:ext cx="2403229" cy="182313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9936049" y="4870147"/>
            <a:ext cx="2403229" cy="1823139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8406929" y="5034861"/>
            <a:ext cx="2403229" cy="182313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6636005" y="4928762"/>
            <a:ext cx="2403229" cy="182313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4824791" y="4826581"/>
            <a:ext cx="2403229" cy="1823139"/>
          </a:xfrm>
          <a:prstGeom prst="rect">
            <a:avLst/>
          </a:prstGeom>
        </p:spPr>
      </p:pic>
      <p:grpSp>
        <p:nvGrpSpPr>
          <p:cNvPr id="33" name="Skupina 32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34" name="Obrázek 33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35" name="Obrázek 3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38" name="Obrázek 37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39" name="Obrázek 38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40" name="Obrázek 39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990845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/>
            </a:gs>
            <a:gs pos="48000">
              <a:schemeClr val="bg1"/>
            </a:gs>
            <a:gs pos="86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21664" y="5190186"/>
            <a:ext cx="6128398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6494319" y="4290579"/>
            <a:ext cx="2403229" cy="18231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606" r="24359"/>
          <a:stretch/>
        </p:blipFill>
        <p:spPr>
          <a:xfrm>
            <a:off x="7362092" y="412353"/>
            <a:ext cx="4744139" cy="4103297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 flipH="1">
            <a:off x="-769552" y="1588195"/>
            <a:ext cx="5917420" cy="410307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3546976" y="4577661"/>
            <a:ext cx="2403229" cy="182313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5991540" y="4259299"/>
            <a:ext cx="2403229" cy="182313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5236951" y="4331522"/>
            <a:ext cx="2403229" cy="182313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706" b="93162" l="20563" r="82830">
                        <a14:foregroundMark x1="79024" y1="35221" x2="79024" y2="35221"/>
                        <a14:foregroundMark x1="76789" y1="37500" x2="76789" y2="37500"/>
                        <a14:foregroundMark x1="75631" y1="38088" x2="75631" y2="38088"/>
                        <a14:foregroundMark x1="26686" y1="24632" x2="26686" y2="24632"/>
                        <a14:foregroundMark x1="31568" y1="29044" x2="31568" y2="29044"/>
                        <a14:foregroundMark x1="24493" y1="31324" x2="24493" y2="31324"/>
                        <a14:foregroundMark x1="64088" y1="24853" x2="64088" y2="24853"/>
                        <a14:backgroundMark x1="34257" y1="23603" x2="44394" y2="70221"/>
                        <a14:backgroundMark x1="51634" y1="11397" x2="51055" y2="59853"/>
                        <a14:backgroundMark x1="70997" y1="15368" x2="58171" y2="63824"/>
                        <a14:backgroundMark x1="58875" y1="26103" x2="58875" y2="26103"/>
                        <a14:backgroundMark x1="78568" y1="29853" x2="78568" y2="29853"/>
                        <a14:backgroundMark x1="57675" y1="20735" x2="57675" y2="20735"/>
                        <a14:backgroundMark x1="58171" y1="33382" x2="58171" y2="33382"/>
                        <a14:backgroundMark x1="77038" y1="31471" x2="77038" y2="31471"/>
                        <a14:backgroundMark x1="76210" y1="35221" x2="76210" y2="35221"/>
                        <a14:backgroundMark x1="42904" y1="22574" x2="42904" y2="22574"/>
                        <a14:backgroundMark x1="39967" y1="18456" x2="39967" y2="18456"/>
                        <a14:backgroundMark x1="38229" y1="23015" x2="38229" y2="23015"/>
                        <a14:backgroundMark x1="56309" y1="77059" x2="56309" y2="77059"/>
                        <a14:backgroundMark x1="25528" y1="36029" x2="25528" y2="36029"/>
                        <a14:backgroundMark x1="51634" y1="80809" x2="51634" y2="80809"/>
                        <a14:backgroundMark x1="77617" y1="33971" x2="77617" y2="33971"/>
                        <a14:backgroundMark x1="75176" y1="36912" x2="75176" y2="36912"/>
                        <a14:backgroundMark x1="61647" y1="23235" x2="61647" y2="23235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31" t="7666" r="16550" b="5724"/>
          <a:stretch/>
        </p:blipFill>
        <p:spPr>
          <a:xfrm>
            <a:off x="4412327" y="4438867"/>
            <a:ext cx="2403229" cy="182313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80" t="40055" r="58665" b="27894"/>
          <a:stretch/>
        </p:blipFill>
        <p:spPr>
          <a:xfrm>
            <a:off x="6695361" y="2276434"/>
            <a:ext cx="2250829" cy="13151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80" t="40055" r="58665" b="27894"/>
          <a:stretch/>
        </p:blipFill>
        <p:spPr>
          <a:xfrm>
            <a:off x="5778067" y="3150408"/>
            <a:ext cx="2250829" cy="131514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80" t="40055" r="58665" b="27894"/>
          <a:stretch/>
        </p:blipFill>
        <p:spPr>
          <a:xfrm>
            <a:off x="6815556" y="3299576"/>
            <a:ext cx="2250829" cy="131514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80" t="40055" r="58665" b="27894"/>
          <a:stretch/>
        </p:blipFill>
        <p:spPr>
          <a:xfrm>
            <a:off x="7888214" y="3123727"/>
            <a:ext cx="2250829" cy="131514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80" t="40055" r="58665" b="27894"/>
          <a:stretch/>
        </p:blipFill>
        <p:spPr>
          <a:xfrm>
            <a:off x="8009827" y="3391204"/>
            <a:ext cx="2250829" cy="131514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80" t="40055" r="58665" b="27894"/>
          <a:stretch/>
        </p:blipFill>
        <p:spPr>
          <a:xfrm>
            <a:off x="6602319" y="3123727"/>
            <a:ext cx="2250829" cy="131514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09" b="97206" l="12371" r="74390">
                        <a14:foregroundMark x1="35416" y1="26544" x2="35416" y2="26544"/>
                        <a14:foregroundMark x1="67935" y1="44118" x2="67935" y2="44118"/>
                        <a14:foregroundMark x1="60033" y1="54485" x2="60033" y2="54485"/>
                        <a14:foregroundMark x1="53827" y1="55515" x2="53827" y2="55515"/>
                        <a14:foregroundMark x1="34257" y1="49485" x2="34257" y2="49485"/>
                        <a14:foregroundMark x1="28217" y1="55956" x2="28217" y2="55956"/>
                        <a14:foregroundMark x1="16798" y1="49485" x2="16798" y2="49485"/>
                        <a14:foregroundMark x1="41705" y1="13235" x2="41705" y2="13235"/>
                        <a14:foregroundMark x1="43235" y1="27941" x2="43235" y2="27941"/>
                        <a14:foregroundMark x1="42780" y1="33162" x2="42780" y2="33162"/>
                        <a14:foregroundMark x1="44270" y1="24265" x2="44270" y2="24265"/>
                        <a14:foregroundMark x1="46504" y1="19926" x2="46504" y2="19926"/>
                        <a14:foregroundMark x1="49317" y1="16397" x2="49317" y2="16397"/>
                        <a14:foregroundMark x1="51758" y1="14706" x2="51758" y2="14706"/>
                        <a14:foregroundMark x1="53951" y1="14265" x2="53951" y2="14265"/>
                        <a14:foregroundMark x1="56392" y1="14265" x2="56392" y2="14265"/>
                        <a14:foregroundMark x1="58378" y1="15368" x2="58378" y2="15368"/>
                        <a14:foregroundMark x1="59785" y1="16544" x2="59785" y2="16544"/>
                        <a14:foregroundMark x1="43939" y1="20956" x2="43939" y2="20956"/>
                        <a14:foregroundMark x1="44766" y1="18676" x2="44766" y2="18676"/>
                        <a14:foregroundMark x1="45925" y1="16176" x2="45925" y2="16176"/>
                        <a14:foregroundMark x1="46835" y1="13088" x2="46835" y2="13088"/>
                        <a14:foregroundMark x1="38477" y1="13456" x2="38477" y2="13456"/>
                        <a14:foregroundMark x1="39388" y1="10368" x2="39388" y2="10368"/>
                        <a14:foregroundMark x1="40339" y1="8088" x2="40339" y2="8088"/>
                        <a14:foregroundMark x1="41829" y1="5809" x2="41829" y2="5809"/>
                        <a14:foregroundMark x1="43111" y1="4559" x2="43111" y2="4559"/>
                        <a14:foregroundMark x1="46752" y1="7279" x2="46752" y2="7279"/>
                        <a14:foregroundMark x1="47207" y1="10147" x2="47207" y2="10147"/>
                        <a14:foregroundMark x1="60157" y1="63382" x2="60157" y2="63382"/>
                        <a14:foregroundMark x1="40091" y1="32721" x2="40091" y2="32721"/>
                        <a14:foregroundMark x1="53951" y1="64632" x2="53951" y2="64632"/>
                        <a14:foregroundMark x1="40422" y1="30441" x2="40422" y2="30441"/>
                        <a14:foregroundMark x1="39843" y1="36250" x2="39843" y2="36250"/>
                        <a14:foregroundMark x1="39843" y1="40809" x2="39843" y2="40809"/>
                        <a14:foregroundMark x1="40422" y1="43897" x2="40422" y2="43897"/>
                        <a14:foregroundMark x1="42532" y1="47426" x2="42532" y2="47426"/>
                        <a14:foregroundMark x1="47331" y1="46397" x2="47331" y2="46397"/>
                        <a14:foregroundMark x1="44642" y1="48309" x2="44642" y2="48309"/>
                        <a14:foregroundMark x1="54075" y1="49926" x2="54075" y2="49926"/>
                        <a14:foregroundMark x1="30079" y1="63382" x2="30079" y2="63382"/>
                        <a14:foregroundMark x1="16674" y1="58015" x2="16674" y2="58015"/>
                        <a14:foregroundMark x1="62805" y1="41250" x2="62805" y2="41250"/>
                        <a14:foregroundMark x1="61316" y1="39779" x2="61316" y2="39779"/>
                        <a14:foregroundMark x1="61192" y1="43529" x2="61192" y2="43529"/>
                        <a14:foregroundMark x1="58047" y1="45368" x2="58047" y2="45368"/>
                        <a14:foregroundMark x1="57592" y1="43750" x2="57592" y2="43750"/>
                        <a14:foregroundMark x1="56889" y1="46176" x2="56889" y2="46176"/>
                        <a14:foregroundMark x1="55730" y1="46618" x2="55730" y2="46618"/>
                        <a14:foregroundMark x1="54199" y1="46618" x2="54199" y2="46618"/>
                        <a14:foregroundMark x1="52544" y1="45588" x2="52544" y2="45588"/>
                        <a14:foregroundMark x1="51179" y1="46176" x2="51179" y2="46176"/>
                        <a14:foregroundMark x1="49317" y1="46029" x2="49317" y2="46029"/>
                        <a14:foregroundMark x1="53496" y1="72500" x2="53496" y2="72500"/>
                        <a14:foregroundMark x1="54655" y1="38088" x2="54655" y2="38088"/>
                        <a14:foregroundMark x1="47538" y1="36029" x2="47538" y2="36029"/>
                        <a14:foregroundMark x1="47787" y1="30074" x2="47787" y2="30074"/>
                        <a14:foregroundMark x1="48614" y1="28382" x2="48614" y2="28382"/>
                        <a14:foregroundMark x1="49897" y1="25294" x2="49897" y2="25294"/>
                        <a14:foregroundMark x1="45345" y1="21765" x2="45345" y2="21765"/>
                        <a14:foregroundMark x1="47787" y1="18235" x2="47787" y2="18235"/>
                        <a14:foregroundMark x1="50352" y1="15515" x2="50352" y2="15515"/>
                        <a14:foregroundMark x1="53620" y1="61544" x2="53620" y2="61544"/>
                        <a14:foregroundMark x1="52793" y1="14265" x2="52793" y2="14265"/>
                        <a14:foregroundMark x1="43939" y1="25882" x2="43939" y2="25882"/>
                        <a14:foregroundMark x1="43691" y1="23015" x2="43691" y2="23015"/>
                        <a14:foregroundMark x1="16880" y1="53676" x2="16880" y2="53676"/>
                        <a14:foregroundMark x1="46256" y1="47059" x2="46256" y2="47059"/>
                        <a14:foregroundMark x1="48242" y1="46029" x2="48242" y2="46029"/>
                        <a14:foregroundMark x1="46090" y1="20735" x2="49069" y2="16029"/>
                        <a14:foregroundMark x1="53827" y1="58971" x2="53579" y2="78235"/>
                        <a14:foregroundMark x1="39222" y1="10515" x2="42739" y2="4265"/>
                        <a14:foregroundMark x1="13322" y1="54485" x2="13322" y2="54485"/>
                        <a14:foregroundMark x1="54530" y1="46471" x2="58337" y2="45515"/>
                        <a14:foregroundMark x1="56227" y1="13971" x2="58213" y2="15000"/>
                        <a14:foregroundMark x1="46959" y1="13235" x2="44683" y2="18235"/>
                        <a14:foregroundMark x1="44270" y1="19779" x2="43277" y2="22721"/>
                        <a14:backgroundMark x1="43732" y1="18750" x2="43732" y2="18750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80" t="40055" r="58665" b="27894"/>
          <a:stretch/>
        </p:blipFill>
        <p:spPr>
          <a:xfrm>
            <a:off x="8563706" y="2877546"/>
            <a:ext cx="2250829" cy="1315140"/>
          </a:xfrm>
          <a:prstGeom prst="rect">
            <a:avLst/>
          </a:prstGeom>
        </p:spPr>
      </p:pic>
      <p:grpSp>
        <p:nvGrpSpPr>
          <p:cNvPr id="25" name="Skupina 24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28" name="Obrázek 2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31" name="Obrázek 30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990845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/>
            </a:gs>
            <a:gs pos="40000">
              <a:schemeClr val="bg1"/>
            </a:gs>
            <a:gs pos="60000">
              <a:srgbClr val="EDEDFA"/>
            </a:gs>
            <a:gs pos="86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061252" y="5115339"/>
            <a:ext cx="6288810" cy="128546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68" b="90000" l="19239" r="88333">
                        <a14:foregroundMark x1="20397" y1="69853" x2="20397" y2="69853"/>
                        <a14:foregroundMark x1="20645" y1="65441" x2="21432" y2="68971"/>
                        <a14:foregroundMark x1="22383" y1="67721" x2="22507" y2="69632"/>
                        <a14:foregroundMark x1="24700" y1="80000" x2="25155" y2="81618"/>
                        <a14:foregroundMark x1="35540" y1="17426" x2="35540" y2="17426"/>
                        <a14:foregroundMark x1="55730" y1="14265" x2="55730" y2="14265"/>
                        <a14:backgroundMark x1="23997" y1="80221" x2="23997" y2="80221"/>
                        <a14:backgroundMark x1="35995" y1="22794" x2="35995" y2="22794"/>
                        <a14:backgroundMark x1="61067" y1="27353" x2="61067" y2="27353"/>
                        <a14:backgroundMark x1="47787" y1="18676" x2="47787" y2="18676"/>
                        <a14:backgroundMark x1="41498" y1="11838" x2="41498" y2="11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317" r="9907"/>
          <a:stretch/>
        </p:blipFill>
        <p:spPr>
          <a:xfrm>
            <a:off x="1856547" y="3345711"/>
            <a:ext cx="4161382" cy="3172808"/>
          </a:xfrm>
          <a:prstGeom prst="rect">
            <a:avLst/>
          </a:prstGeom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056814" y="1379902"/>
            <a:ext cx="6597367" cy="45745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68" b="90000" l="19239" r="88333">
                        <a14:foregroundMark x1="20397" y1="69853" x2="20397" y2="69853"/>
                        <a14:foregroundMark x1="20645" y1="65441" x2="21432" y2="68971"/>
                        <a14:foregroundMark x1="22383" y1="67721" x2="22507" y2="69632"/>
                        <a14:foregroundMark x1="24700" y1="80000" x2="25155" y2="81618"/>
                        <a14:foregroundMark x1="35540" y1="17426" x2="35540" y2="17426"/>
                        <a14:foregroundMark x1="55730" y1="14265" x2="55730" y2="14265"/>
                        <a14:backgroundMark x1="23997" y1="80221" x2="23997" y2="80221"/>
                        <a14:backgroundMark x1="35995" y1="22794" x2="35995" y2="22794"/>
                        <a14:backgroundMark x1="61067" y1="27353" x2="61067" y2="27353"/>
                        <a14:backgroundMark x1="47787" y1="18676" x2="47787" y2="18676"/>
                        <a14:backgroundMark x1="41498" y1="11838" x2="41498" y2="11838"/>
                        <a14:backgroundMark x1="25825" y1="49745" x2="83357" y2="71173"/>
                        <a14:backgroundMark x1="20086" y1="71429" x2="60832" y2="79337"/>
                        <a14:backgroundMark x1="20086" y1="65306" x2="34003" y2="78827"/>
                        <a14:backgroundMark x1="38020" y1="30612" x2="78049" y2="63520"/>
                        <a14:backgroundMark x1="48780" y1="26531" x2="73171" y2="42092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227" r="9907" b="25041"/>
          <a:stretch/>
        </p:blipFill>
        <p:spPr>
          <a:xfrm rot="8907448">
            <a:off x="5355925" y="4276107"/>
            <a:ext cx="2942492" cy="182815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68" b="90000" l="19239" r="88333">
                        <a14:foregroundMark x1="20397" y1="69853" x2="20397" y2="69853"/>
                        <a14:foregroundMark x1="20645" y1="65441" x2="21432" y2="68971"/>
                        <a14:foregroundMark x1="22383" y1="67721" x2="22507" y2="69632"/>
                        <a14:foregroundMark x1="24700" y1="80000" x2="25155" y2="81618"/>
                        <a14:foregroundMark x1="35540" y1="17426" x2="35540" y2="17426"/>
                        <a14:foregroundMark x1="55730" y1="14265" x2="55730" y2="14265"/>
                        <a14:backgroundMark x1="23997" y1="80221" x2="23997" y2="80221"/>
                        <a14:backgroundMark x1="35995" y1="22794" x2="35995" y2="22794"/>
                        <a14:backgroundMark x1="61067" y1="27353" x2="61067" y2="27353"/>
                        <a14:backgroundMark x1="47787" y1="18676" x2="47787" y2="18676"/>
                        <a14:backgroundMark x1="41498" y1="11838" x2="41498" y2="11838"/>
                        <a14:backgroundMark x1="25825" y1="49745" x2="83357" y2="71173"/>
                        <a14:backgroundMark x1="20086" y1="71429" x2="60832" y2="79337"/>
                        <a14:backgroundMark x1="20086" y1="65306" x2="34003" y2="78827"/>
                        <a14:backgroundMark x1="38020" y1="30612" x2="78049" y2="63520"/>
                        <a14:backgroundMark x1="48780" y1="26531" x2="73171" y2="42092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227" r="9907" b="25041"/>
          <a:stretch/>
        </p:blipFill>
        <p:spPr>
          <a:xfrm rot="8907448">
            <a:off x="4955312" y="4604302"/>
            <a:ext cx="2942492" cy="18281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5368" b="90000" l="19239" r="88333">
                        <a14:foregroundMark x1="20397" y1="69853" x2="20397" y2="69853"/>
                        <a14:foregroundMark x1="20645" y1="65441" x2="21432" y2="68971"/>
                        <a14:foregroundMark x1="22383" y1="67721" x2="22507" y2="69632"/>
                        <a14:foregroundMark x1="24700" y1="80000" x2="25155" y2="81618"/>
                        <a14:foregroundMark x1="35540" y1="17426" x2="35540" y2="17426"/>
                        <a14:foregroundMark x1="55730" y1="14265" x2="55730" y2="14265"/>
                        <a14:backgroundMark x1="23997" y1="80221" x2="23997" y2="80221"/>
                        <a14:backgroundMark x1="35995" y1="22794" x2="35995" y2="22794"/>
                        <a14:backgroundMark x1="61067" y1="27353" x2="61067" y2="27353"/>
                        <a14:backgroundMark x1="47787" y1="18676" x2="47787" y2="18676"/>
                        <a14:backgroundMark x1="41498" y1="11838" x2="41498" y2="11838"/>
                        <a14:backgroundMark x1="25825" y1="49745" x2="83357" y2="71173"/>
                        <a14:backgroundMark x1="20086" y1="71429" x2="60832" y2="79337"/>
                        <a14:backgroundMark x1="20086" y1="65306" x2="34003" y2="78827"/>
                        <a14:backgroundMark x1="38020" y1="30612" x2="78049" y2="63520"/>
                        <a14:backgroundMark x1="48780" y1="26531" x2="73171" y2="42092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227" r="9907" b="25041"/>
          <a:stretch/>
        </p:blipFill>
        <p:spPr>
          <a:xfrm rot="14307448">
            <a:off x="6859066" y="5243941"/>
            <a:ext cx="1211962" cy="752987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68" b="90000" l="19239" r="88333">
                        <a14:foregroundMark x1="20397" y1="69853" x2="20397" y2="69853"/>
                        <a14:foregroundMark x1="20645" y1="65441" x2="21432" y2="68971"/>
                        <a14:foregroundMark x1="22383" y1="67721" x2="22507" y2="69632"/>
                        <a14:foregroundMark x1="24700" y1="80000" x2="25155" y2="81618"/>
                        <a14:foregroundMark x1="35540" y1="17426" x2="35540" y2="17426"/>
                        <a14:foregroundMark x1="55730" y1="14265" x2="55730" y2="14265"/>
                        <a14:backgroundMark x1="23997" y1="80221" x2="23997" y2="80221"/>
                        <a14:backgroundMark x1="35995" y1="22794" x2="35995" y2="22794"/>
                        <a14:backgroundMark x1="61067" y1="27353" x2="61067" y2="27353"/>
                        <a14:backgroundMark x1="47787" y1="18676" x2="47787" y2="18676"/>
                        <a14:backgroundMark x1="41498" y1="11838" x2="41498" y2="11838"/>
                        <a14:backgroundMark x1="25825" y1="49745" x2="83357" y2="71173"/>
                        <a14:backgroundMark x1="20086" y1="71429" x2="60832" y2="79337"/>
                        <a14:backgroundMark x1="20086" y1="65306" x2="34003" y2="78827"/>
                        <a14:backgroundMark x1="38020" y1="30612" x2="78049" y2="63520"/>
                        <a14:backgroundMark x1="48780" y1="26531" x2="73171" y2="42092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227" r="9907" b="25041"/>
          <a:stretch/>
        </p:blipFill>
        <p:spPr>
          <a:xfrm rot="12692552" flipH="1">
            <a:off x="5355925" y="3991203"/>
            <a:ext cx="2942492" cy="182815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68" b="90000" l="19239" r="88333">
                        <a14:foregroundMark x1="20397" y1="69853" x2="20397" y2="69853"/>
                        <a14:foregroundMark x1="20645" y1="65441" x2="21432" y2="68971"/>
                        <a14:foregroundMark x1="22383" y1="67721" x2="22507" y2="69632"/>
                        <a14:foregroundMark x1="24700" y1="80000" x2="25155" y2="81618"/>
                        <a14:foregroundMark x1="35540" y1="17426" x2="35540" y2="17426"/>
                        <a14:foregroundMark x1="55730" y1="14265" x2="55730" y2="14265"/>
                        <a14:backgroundMark x1="23997" y1="80221" x2="23997" y2="80221"/>
                        <a14:backgroundMark x1="35995" y1="22794" x2="35995" y2="22794"/>
                        <a14:backgroundMark x1="61067" y1="27353" x2="61067" y2="27353"/>
                        <a14:backgroundMark x1="47787" y1="18676" x2="47787" y2="18676"/>
                        <a14:backgroundMark x1="41498" y1="11838" x2="41498" y2="11838"/>
                        <a14:backgroundMark x1="25825" y1="49745" x2="83357" y2="71173"/>
                        <a14:backgroundMark x1="20086" y1="71429" x2="60832" y2="79337"/>
                        <a14:backgroundMark x1="20086" y1="65306" x2="34003" y2="78827"/>
                        <a14:backgroundMark x1="38020" y1="30612" x2="78049" y2="63520"/>
                        <a14:backgroundMark x1="48780" y1="26531" x2="73171" y2="42092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227" r="9907" b="25041"/>
          <a:stretch/>
        </p:blipFill>
        <p:spPr>
          <a:xfrm rot="8907448">
            <a:off x="5011392" y="4238384"/>
            <a:ext cx="2942492" cy="1828158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-668740" y="5736835"/>
            <a:ext cx="13756944" cy="1312303"/>
            <a:chOff x="-109182" y="4635590"/>
            <a:chExt cx="11621068" cy="2401434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19" name="Obrázek 18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23" name="Obrázek 22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24" name="Obrázek 23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368" b="90000" l="19239" r="88333">
                        <a14:foregroundMark x1="20397" y1="69853" x2="20397" y2="69853"/>
                        <a14:foregroundMark x1="20645" y1="65441" x2="21432" y2="68971"/>
                        <a14:foregroundMark x1="22383" y1="67721" x2="22507" y2="69632"/>
                        <a14:foregroundMark x1="24700" y1="80000" x2="25155" y2="81618"/>
                        <a14:foregroundMark x1="35540" y1="17426" x2="35540" y2="17426"/>
                        <a14:foregroundMark x1="55730" y1="14265" x2="55730" y2="14265"/>
                        <a14:backgroundMark x1="23997" y1="80221" x2="23997" y2="80221"/>
                        <a14:backgroundMark x1="35995" y1="22794" x2="35995" y2="22794"/>
                        <a14:backgroundMark x1="61067" y1="27353" x2="61067" y2="27353"/>
                        <a14:backgroundMark x1="47787" y1="18676" x2="47787" y2="18676"/>
                        <a14:backgroundMark x1="41498" y1="11838" x2="41498" y2="1183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317" r="9907"/>
          <a:stretch/>
        </p:blipFill>
        <p:spPr>
          <a:xfrm>
            <a:off x="683184" y="3657596"/>
            <a:ext cx="4161382" cy="317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0845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/>
            </a:gs>
            <a:gs pos="66000">
              <a:srgbClr val="EDEDFA"/>
            </a:gs>
            <a:gs pos="78000">
              <a:srgbClr val="92D050"/>
            </a:gs>
            <a:gs pos="46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62376" y="5190186"/>
            <a:ext cx="6087686" cy="12106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545" b="96667" l="0" r="90000">
                        <a14:foregroundMark x1="69727" y1="10061" x2="67955" y2="81030"/>
                        <a14:foregroundMark x1="47045" y1="83091" x2="54636" y2="92970"/>
                        <a14:foregroundMark x1="64500" y1="90970" x2="72182" y2="95576"/>
                        <a14:foregroundMark x1="37182" y1="48061" x2="58591" y2="47515"/>
                        <a14:foregroundMark x1="63591" y1="92970" x2="57182" y2="94182"/>
                        <a14:foregroundMark x1="12955" y1="52303" x2="38091" y2="47879"/>
                        <a14:foregroundMark x1="5136" y1="44424" x2="26682" y2="49212"/>
                        <a14:foregroundMark x1="3227" y1="51273" x2="17545" y2="50424"/>
                        <a14:foregroundMark x1="1136" y1="56909" x2="12545" y2="51818"/>
                        <a14:backgroundMark x1="66136" y1="90061" x2="70636" y2="93515"/>
                        <a14:backgroundMark x1="64227" y1="87333" x2="64227" y2="87333"/>
                        <a14:backgroundMark x1="5636" y1="10242" x2="13864" y2="43091"/>
                        <a14:backgroundMark x1="65273" y1="89939" x2="65273" y2="89939"/>
                        <a14:backgroundMark x1="13227" y1="56424" x2="2682" y2="96061"/>
                        <a14:backgroundMark x1="1136" y1="46485" x2="11273" y2="48364"/>
                        <a14:backgroundMark x1="17182" y1="45636" x2="22455" y2="47152"/>
                        <a14:backgroundMark x1="10500" y1="48061" x2="21136" y2="49394"/>
                        <a14:backgroundMark x1="1045" y1="54848" x2="7955" y2="51636"/>
                        <a14:backgroundMark x1="9500" y1="52121" x2="9500" y2="52121"/>
                        <a14:backgroundMark x1="2091" y1="43455" x2="9727" y2="46667"/>
                        <a14:backgroundMark x1="2091" y1="46182" x2="6227" y2="4715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369870" y="3226057"/>
            <a:ext cx="4278574" cy="29853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5152" b="90000" l="10000" r="90000">
                        <a14:foregroundMark x1="14364" y1="74182" x2="56773" y2="72485"/>
                        <a14:foregroundMark x1="32955" y1="62545" x2="53591" y2="70061"/>
                        <a14:foregroundMark x1="65136" y1="9212" x2="66682" y2="39152"/>
                        <a14:foregroundMark x1="48091" y1="17758" x2="62318" y2="7333"/>
                        <a14:foregroundMark x1="44864" y1="53818" x2="44864" y2="53818"/>
                        <a14:foregroundMark x1="44864" y1="53818" x2="44864" y2="53818"/>
                        <a14:foregroundMark x1="45909" y1="52485" x2="48864" y2="42061"/>
                        <a14:foregroundMark x1="45136" y1="28545" x2="48455" y2="39636"/>
                        <a14:foregroundMark x1="53318" y1="41030" x2="50909" y2="50061"/>
                        <a14:foregroundMark x1="65000" y1="5152" x2="58318" y2="24970"/>
                        <a14:foregroundMark x1="47955" y1="56909" x2="51273" y2="49212"/>
                        <a14:foregroundMark x1="52818" y1="61697" x2="53955" y2="55394"/>
                        <a14:foregroundMark x1="59091" y1="50424" x2="59227" y2="51818"/>
                        <a14:foregroundMark x1="54636" y1="49758" x2="56136" y2="48182"/>
                        <a14:foregroundMark x1="53955" y1="53697" x2="55909" y2="50788"/>
                        <a14:backgroundMark x1="62318" y1="8545" x2="49636" y2="17636"/>
                        <a14:backgroundMark x1="64864" y1="9758" x2="65773" y2="36424"/>
                        <a14:backgroundMark x1="57455" y1="62242" x2="66136" y2="66667"/>
                        <a14:backgroundMark x1="50909" y1="41697" x2="45364" y2="57636"/>
                        <a14:backgroundMark x1="56682" y1="40848" x2="56682" y2="40848"/>
                        <a14:backgroundMark x1="59864" y1="43091" x2="59864" y2="43091"/>
                        <a14:backgroundMark x1="62682" y1="50970" x2="62682" y2="50970"/>
                        <a14:backgroundMark x1="60636" y1="51273" x2="60636" y2="51273"/>
                        <a14:backgroundMark x1="56545" y1="50970" x2="56545" y2="50970"/>
                        <a14:backgroundMark x1="55909" y1="49030" x2="55909" y2="49030"/>
                        <a14:backgroundMark x1="55364" y1="38303" x2="55364" y2="38303"/>
                        <a14:backgroundMark x1="54227" y1="38606" x2="54227" y2="38606"/>
                        <a14:backgroundMark x1="54364" y1="45818" x2="49864" y2="61212"/>
                        <a14:backgroundMark x1="41273" y1="7879" x2="61409" y2="6000"/>
                        <a14:backgroundMark x1="61682" y1="48182" x2="61682" y2="48182"/>
                        <a14:backgroundMark x1="59091" y1="49576" x2="59091" y2="49576"/>
                        <a14:backgroundMark x1="56409" y1="37455" x2="56409" y2="37455"/>
                        <a14:backgroundMark x1="58455" y1="22364" x2="57955" y2="23758"/>
                        <a14:backgroundMark x1="56409" y1="49030" x2="56409" y2="49030"/>
                        <a14:backgroundMark x1="46045" y1="26485" x2="46045" y2="264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196055">
            <a:off x="-635872" y="482942"/>
            <a:ext cx="6024866" cy="2996397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473213">
            <a:off x="5402865" y="1808001"/>
            <a:ext cx="5263103" cy="3649380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/>
            </a:gs>
            <a:gs pos="20000">
              <a:srgbClr val="FFFFFF"/>
            </a:gs>
            <a:gs pos="14000">
              <a:schemeClr val="bg1"/>
            </a:gs>
            <a:gs pos="79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190546" y="5035826"/>
            <a:ext cx="6159516" cy="13649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312436" y="-29228"/>
            <a:ext cx="2858160" cy="146662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6726814" y="2321296"/>
            <a:ext cx="5956289" cy="4130028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848" b="97636" l="10000" r="90000">
                        <a14:foregroundMark x1="19318" y1="56121" x2="19591" y2="68364"/>
                        <a14:foregroundMark x1="22682" y1="58242" x2="19864" y2="60121"/>
                        <a14:foregroundMark x1="80136" y1="50303" x2="82545" y2="62182"/>
                        <a14:foregroundMark x1="78045" y1="62000" x2="78045" y2="62000"/>
                        <a14:foregroundMark x1="77773" y1="60121" x2="77773" y2="60121"/>
                        <a14:foregroundMark x1="77045" y1="61030" x2="77045" y2="61030"/>
                        <a14:foregroundMark x1="81000" y1="85273" x2="80000" y2="88242"/>
                        <a14:foregroundMark x1="86364" y1="93879" x2="86364" y2="93879"/>
                        <a14:foregroundMark x1="87318" y1="96364" x2="86045" y2="97273"/>
                        <a14:foregroundMark x1="86045" y1="97273" x2="86045" y2="97273"/>
                        <a14:foregroundMark x1="82409" y1="96364" x2="82409" y2="96364"/>
                        <a14:foregroundMark x1="81409" y1="96727" x2="81409" y2="96727"/>
                        <a14:foregroundMark x1="21682" y1="85636" x2="21682" y2="85636"/>
                        <a14:foregroundMark x1="18318" y1="95939" x2="18318" y2="95939"/>
                        <a14:foregroundMark x1="19182" y1="94242" x2="19182" y2="94242"/>
                        <a14:foregroundMark x1="70727" y1="39091" x2="70727" y2="39091"/>
                        <a14:foregroundMark x1="75227" y1="51455" x2="71409" y2="52000"/>
                        <a14:foregroundMark x1="35773" y1="31333" x2="35909" y2="37212"/>
                        <a14:foregroundMark x1="42682" y1="24424" x2="43227" y2="36061"/>
                        <a14:foregroundMark x1="46773" y1="24242" x2="47182" y2="35515"/>
                        <a14:foregroundMark x1="51273" y1="24242" x2="52000" y2="36242"/>
                        <a14:foregroundMark x1="55500" y1="27576" x2="55909" y2="37394"/>
                        <a14:foregroundMark x1="59591" y1="28545" x2="58864" y2="37939"/>
                        <a14:foregroundMark x1="61409" y1="33455" x2="61409" y2="37758"/>
                        <a14:foregroundMark x1="65091" y1="26303" x2="65091" y2="26303"/>
                        <a14:foregroundMark x1="64818" y1="27030" x2="64818" y2="34000"/>
                        <a14:foregroundMark x1="68727" y1="20303" x2="68182" y2="30242"/>
                        <a14:foregroundMark x1="66364" y1="20121" x2="66636" y2="22909"/>
                        <a14:foregroundMark x1="52773" y1="49818" x2="52773" y2="54061"/>
                        <a14:backgroundMark x1="78045" y1="43030" x2="78045" y2="43030"/>
                        <a14:backgroundMark x1="33227" y1="25152" x2="33955" y2="35091"/>
                        <a14:backgroundMark x1="37773" y1="24242" x2="37455" y2="34000"/>
                        <a14:backgroundMark x1="41409" y1="24061" x2="41136" y2="33636"/>
                        <a14:backgroundMark x1="45909" y1="24606" x2="45909" y2="24606"/>
                        <a14:backgroundMark x1="45364" y1="24606" x2="45364" y2="24606"/>
                        <a14:backgroundMark x1="49455" y1="23455" x2="50136" y2="33636"/>
                        <a14:backgroundMark x1="53818" y1="23273" x2="53955" y2="31576"/>
                        <a14:backgroundMark x1="57318" y1="23636" x2="57318" y2="23636"/>
                        <a14:backgroundMark x1="57636" y1="26848" x2="57773" y2="35333"/>
                        <a14:backgroundMark x1="60727" y1="25333" x2="60727" y2="25333"/>
                        <a14:backgroundMark x1="60727" y1="34727" x2="60136" y2="28545"/>
                        <a14:backgroundMark x1="63409" y1="21576" x2="63091" y2="34727"/>
                        <a14:backgroundMark x1="66045" y1="23273" x2="66045" y2="23273"/>
                        <a14:backgroundMark x1="66045" y1="27576" x2="66045" y2="34000"/>
                        <a14:backgroundMark x1="67636" y1="30061" x2="67636" y2="30061"/>
                        <a14:backgroundMark x1="68045" y1="31758" x2="68182" y2="35515"/>
                        <a14:backgroundMark x1="69727" y1="21212" x2="69864" y2="25515"/>
                        <a14:backgroundMark x1="67318" y1="24242" x2="67455" y2="26848"/>
                        <a14:backgroundMark x1="30409" y1="69455" x2="30409" y2="69455"/>
                        <a14:backgroundMark x1="35500" y1="41879" x2="35636" y2="49394"/>
                        <a14:backgroundMark x1="39591" y1="41697" x2="39591" y2="41697"/>
                        <a14:backgroundMark x1="39182" y1="47515" x2="39182" y2="47515"/>
                        <a14:backgroundMark x1="43227" y1="40182" x2="42682" y2="49939"/>
                        <a14:backgroundMark x1="45909" y1="40545" x2="45909" y2="40545"/>
                        <a14:backgroundMark x1="45909" y1="40727" x2="45909" y2="40727"/>
                        <a14:backgroundMark x1="45909" y1="40727" x2="45909" y2="40727"/>
                        <a14:backgroundMark x1="50409" y1="40727" x2="50409" y2="40727"/>
                        <a14:backgroundMark x1="54364" y1="41152" x2="54364" y2="41152"/>
                        <a14:backgroundMark x1="58182" y1="41152" x2="58182" y2="41152"/>
                        <a14:backgroundMark x1="60591" y1="41333" x2="60591" y2="41333"/>
                        <a14:backgroundMark x1="63955" y1="41152" x2="63955" y2="41152"/>
                        <a14:backgroundMark x1="63545" y1="41333" x2="63545" y2="41333"/>
                        <a14:backgroundMark x1="65909" y1="41697" x2="65909" y2="41697"/>
                        <a14:backgroundMark x1="71000" y1="41333" x2="71000" y2="41333"/>
                        <a14:backgroundMark x1="68727" y1="49212" x2="68727" y2="49212"/>
                        <a14:backgroundMark x1="66500" y1="49212" x2="66500" y2="49212"/>
                        <a14:backgroundMark x1="64227" y1="49030" x2="64227" y2="49030"/>
                        <a14:backgroundMark x1="63545" y1="48848" x2="63545" y2="48848"/>
                        <a14:backgroundMark x1="60727" y1="48242" x2="60727" y2="48242"/>
                        <a14:backgroundMark x1="57636" y1="49030" x2="57636" y2="51636"/>
                        <a14:backgroundMark x1="55091" y1="50303" x2="55091" y2="50303"/>
                        <a14:backgroundMark x1="53818" y1="47333" x2="53818" y2="47515"/>
                        <a14:backgroundMark x1="50409" y1="47697" x2="50273" y2="50909"/>
                        <a14:backgroundMark x1="32818" y1="48667" x2="32818" y2="48667"/>
                        <a14:backgroundMark x1="44955" y1="26848" x2="44955" y2="26848"/>
                        <a14:backgroundMark x1="67455" y1="21758" x2="67455" y2="21758"/>
                        <a14:backgroundMark x1="46500" y1="49212" x2="46500" y2="49212"/>
                        <a14:backgroundMark x1="67318" y1="20667" x2="67318" y2="20667"/>
                        <a14:backgroundMark x1="67455" y1="27576" x2="67455" y2="27576"/>
                        <a14:backgroundMark x1="51364" y1="51939" x2="51364" y2="51939"/>
                        <a14:backgroundMark x1="65773" y1="20606" x2="65773" y2="20606"/>
                      </a14:backgroundRemoval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19" y="0"/>
            <a:ext cx="9144000" cy="6858000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385011" y="5846673"/>
            <a:ext cx="458234" cy="473221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-73223" y="6216942"/>
            <a:ext cx="458234" cy="473221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843416" y="5971951"/>
            <a:ext cx="458234" cy="473221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719730" y="6122714"/>
            <a:ext cx="458234" cy="473221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348167" y="6225167"/>
            <a:ext cx="458234" cy="473221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969063" y="6148169"/>
            <a:ext cx="458234" cy="473221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174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/>
            </a:gs>
            <a:gs pos="45000">
              <a:schemeClr val="bg1"/>
            </a:gs>
            <a:gs pos="69000">
              <a:srgbClr val="EDEDFA"/>
            </a:gs>
            <a:gs pos="82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262376" y="5049078"/>
            <a:ext cx="6087686" cy="13517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697" b="93697" l="273" r="99636">
                        <a14:foregroundMark x1="50500" y1="15879" x2="55364" y2="30061"/>
                        <a14:foregroundMark x1="56273" y1="11818" x2="58227" y2="26667"/>
                        <a14:foregroundMark x1="56545" y1="7879" x2="59864" y2="2061"/>
                        <a14:foregroundMark x1="27318" y1="52667" x2="28955" y2="62364"/>
                        <a14:foregroundMark x1="21136" y1="54182" x2="20500" y2="63273"/>
                        <a14:foregroundMark x1="15273" y1="56242" x2="15636" y2="65455"/>
                        <a14:foregroundMark x1="99636" y1="55394" x2="99636" y2="55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949"/>
          <a:stretch/>
        </p:blipFill>
        <p:spPr>
          <a:xfrm>
            <a:off x="5666877" y="1617260"/>
            <a:ext cx="5871080" cy="4783540"/>
          </a:xfrm>
          <a:prstGeom prst="rect">
            <a:avLst/>
          </a:prstGeom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826" b="9959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26787" flipH="1">
            <a:off x="-786044" y="1242178"/>
            <a:ext cx="6573351" cy="4557892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990845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B7B5E9"/>
            </a:gs>
            <a:gs pos="68000">
              <a:srgbClr val="FFFFFF"/>
            </a:gs>
            <a:gs pos="45000">
              <a:schemeClr val="bg1"/>
            </a:gs>
            <a:gs pos="84000">
              <a:srgbClr val="92D05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Obdélník 1"/>
          <p:cNvSpPr/>
          <p:nvPr/>
        </p:nvSpPr>
        <p:spPr>
          <a:xfrm>
            <a:off x="3093610" y="5049078"/>
            <a:ext cx="6256452" cy="135172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-818866" y="5724720"/>
            <a:ext cx="13756944" cy="1312303"/>
            <a:chOff x="-109182" y="4635590"/>
            <a:chExt cx="11621068" cy="2401434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-109182" y="4706361"/>
              <a:ext cx="2511188" cy="2178263"/>
            </a:xfrm>
            <a:prstGeom prst="rect">
              <a:avLst/>
            </a:prstGeom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1653654" y="4858759"/>
              <a:ext cx="2511188" cy="2178263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277737" y="4635590"/>
              <a:ext cx="2511188" cy="2178263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>
              <a:off x="3915370" y="4858761"/>
              <a:ext cx="2511188" cy="2178263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5695665" y="4858758"/>
              <a:ext cx="2511188" cy="2178263"/>
            </a:xfrm>
            <a:prstGeom prst="rect">
              <a:avLst/>
            </a:prstGeom>
          </p:spPr>
        </p:pic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7362966" y="4858761"/>
              <a:ext cx="2511188" cy="2178263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4233" t="10343" r="17450" b="10643"/>
            <a:stretch/>
          </p:blipFill>
          <p:spPr>
            <a:xfrm flipH="1">
              <a:off x="9000698" y="4858757"/>
              <a:ext cx="2511188" cy="2178263"/>
            </a:xfrm>
            <a:prstGeom prst="rect">
              <a:avLst/>
            </a:prstGeom>
          </p:spPr>
        </p:pic>
      </p:grpSp>
      <p:pic>
        <p:nvPicPr>
          <p:cNvPr id="13" name="Obrázek 12" descr="Výřez obrazovky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496" b="95846" l="186" r="94249">
                        <a14:foregroundMark x1="84416" y1="36795" x2="81818" y2="3323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294" t="16610" r="6004" b="5127"/>
          <a:stretch/>
        </p:blipFill>
        <p:spPr>
          <a:xfrm rot="16200000">
            <a:off x="3122423" y="1913778"/>
            <a:ext cx="6188150" cy="366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3795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Obrázek trávy se souhlasem </a:t>
            </a:r>
            <a:r>
              <a:rPr lang="cs-CZ" dirty="0" smtClean="0"/>
              <a:t>autorky </a:t>
            </a:r>
            <a:r>
              <a:rPr lang="cs-CZ" dirty="0" smtClean="0"/>
              <a:t>p. </a:t>
            </a:r>
            <a:r>
              <a:rPr lang="cs-CZ" dirty="0" err="1" smtClean="0"/>
              <a:t>Filipkové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snaží svými slovy převyprávět příběh o </a:t>
            </a:r>
            <a:r>
              <a:rPr lang="cs-CZ" dirty="0" smtClean="0"/>
              <a:t>tom, </a:t>
            </a:r>
            <a:r>
              <a:rPr lang="cs-CZ" dirty="0" smtClean="0"/>
              <a:t>co je třeba k výrobě kalhot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Informační gramotnost – využití přírodních zdrojů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Dětem pustíme pohádku o krtkovi a kalhotkách. Poté jim nabídneme možnost pomoci stejným způsobem i bobrovi, který také po takových kalhotkách touží.</a:t>
            </a:r>
          </a:p>
          <a:p>
            <a:r>
              <a:rPr lang="cs-CZ" dirty="0" smtClean="0"/>
              <a:t>Děti na jednotlivých snímcích popisují výrobní proces tohoto oblečení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Porozumět slyšenému </a:t>
            </a:r>
          </a:p>
          <a:p>
            <a:r>
              <a:rPr lang="cs-CZ" dirty="0" smtClean="0"/>
              <a:t>Používat </a:t>
            </a:r>
            <a:r>
              <a:rPr lang="cs-CZ" dirty="0"/>
              <a:t>jednoduchá souvětí, vyjádřit myšlenku, nápad, mínění, popsat situaci, událost, vyjádřit svoje pocity, prožitky </a:t>
            </a:r>
          </a:p>
          <a:p>
            <a:r>
              <a:rPr lang="cs-CZ" dirty="0"/>
              <a:t>Dodržovat pravidla konverzace a společenského kontaktu – řečovou kázeň </a:t>
            </a:r>
            <a:endParaRPr lang="cs-CZ" dirty="0" smtClean="0"/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290</Words>
  <Application>Microsoft Office PowerPoint</Application>
  <PresentationFormat>Vlastní</PresentationFormat>
  <Paragraphs>49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Jak bobr ke kalhotkám přišel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jazyk a řeč</vt:lpstr>
      <vt:lpstr>Studijní materiály </vt:lpstr>
      <vt:lpstr>   Práce s interaktivním výukovým materiálem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2015-05-27T20:05:19Z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