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5" r:id="rId6"/>
    <p:sldId id="286" r:id="rId7"/>
    <p:sldId id="287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66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669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66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669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427669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9587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6581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7459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91118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5950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Počítáme s beruškou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0793" y="2682522"/>
            <a:ext cx="9601200" cy="914400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ZÁKLADNÍ MATEMATICKÉ,POČETNÍ A ČÍSELNÉ POJMY A OPERACE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" b="100000" l="6571" r="59773">
                        <a14:foregroundMark x1="56192" y1="28424" x2="56192" y2="28424"/>
                        <a14:foregroundMark x1="58930" y1="29394" x2="58930" y2="29394"/>
                        <a14:foregroundMark x1="53749" y1="76485" x2="53749" y2="76485"/>
                        <a14:foregroundMark x1="53412" y1="77939" x2="53412" y2="77939"/>
                        <a14:foregroundMark x1="54760" y1="78545" x2="54760" y2="78545"/>
                        <a14:foregroundMark x1="42839" y1="93333" x2="42839" y2="93333"/>
                        <a14:foregroundMark x1="40859" y1="96848" x2="40859" y2="96848"/>
                        <a14:foregroundMark x1="26369" y1="94909" x2="26369" y2="94909"/>
                        <a14:foregroundMark x1="24600" y1="96061" x2="24600" y2="96061"/>
                        <a14:foregroundMark x1="10699" y1="82727" x2="10699" y2="82727"/>
                        <a14:foregroundMark x1="11710" y1="80303" x2="12721" y2="83152"/>
                        <a14:foregroundMark x1="10826" y1="34121" x2="12805" y2="30606"/>
                        <a14:foregroundMark x1="24937" y1="22545" x2="26622" y2="27636"/>
                        <a14:foregroundMark x1="37742" y1="21576" x2="35552" y2="25091"/>
                        <a14:foregroundMark x1="7835" y1="39697" x2="9604" y2="35091"/>
                        <a14:foregroundMark x1="56740" y1="47273" x2="56403" y2="53333"/>
                        <a14:foregroundMark x1="56276" y1="56667" x2="55307" y2="60606"/>
                        <a14:backgroundMark x1="8635" y1="36667" x2="8635" y2="36667"/>
                        <a14:backgroundMark x1="11500" y1="82727" x2="11500" y2="82727"/>
                        <a14:backgroundMark x1="24726" y1="94909" x2="24726" y2="94909"/>
                        <a14:backgroundMark x1="42165" y1="96485" x2="42165" y2="964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558"/>
          <a:stretch/>
        </p:blipFill>
        <p:spPr>
          <a:xfrm>
            <a:off x="-127949" y="0"/>
            <a:ext cx="6554507" cy="6858000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1809563" y="3742080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042389" y="230395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41348" y="2746150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324383" y="4726852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0221686" y="650383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0221686" y="1785334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0221686" y="292028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0221686" y="405523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0221686" y="519018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13 0.01688 C -0.07068 0.02335 -0.09268 0.05851 -0.11911 0.0636 C -0.13746 0.07423 -0.15647 0.08834 -0.1756 0.09458 C -0.19994 0.10245 -0.22481 0.10846 -0.24954 0.11193 C -0.25605 0.11471 -0.2623 0.11586 -0.26907 0.11702 C -0.27896 0.12488 -0.28911 0.12812 -0.29927 0.13436 C -0.31294 0.14269 -0.32426 0.15911 -0.33819 0.1672 C -0.34327 0.17668 -0.34743 0.18247 -0.35472 0.18455 C -0.36735 0.20351 -0.38349 0.21854 -0.3995 0.22618 C -0.4133 0.24028 -0.42892 0.24537 -0.44428 0.25208 C -0.46016 0.25925 -0.47474 0.27104 -0.49101 0.27451 C -0.50078 0.27243 -0.50338 0.26965 -0.50755 0.2537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27 0.01226 C -0.04165 0.02151 -0.04712 0.02105 -0.05285 0.02267 C -0.05662 0.02498 -0.06079 0.02567 -0.06456 0.02799 C -0.08136 0.03793 -0.09828 0.05019 -0.11611 0.05389 C -0.12731 0.06244 -0.13902 0.07331 -0.15113 0.07632 C -0.16831 0.08534 -0.18393 0.10037 -0.20177 0.10407 C -0.21205 0.1117 -0.22246 0.11402 -0.23301 0.11957 C -0.25162 0.12928 -0.26998 0.13899 -0.28846 0.14894 C -0.30929 0.16004 -0.33233 0.16004 -0.35368 0.16467 C -0.36435 0.16998 -0.37477 0.17715 -0.38583 0.18016 C -0.39833 0.19265 -0.41538 0.19912 -0.4297 0.20259 C -0.43907 0.21231 -0.45014 0.21924 -0.46081 0.22341 C -0.46537 0.23104 -0.47162 0.23335 -0.47735 0.23728 C -0.4918 0.24723 -0.5052 0.2648 -0.52122 0.2648 " pathEditMode="relative" ptsTypes="fffffffffffff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1578E-6 1.11008E-6 C -0.00442 0.01202 -0.01132 0.02289 -0.019 0.02729 C -0.02499 0.03839 -0.03319 0.04163 -0.03983 0.05065 C -0.04725 0.06082 -0.05597 0.07054 -0.06508 0.07424 C -0.08214 0.08973 -0.10309 0.10985 -0.12171 0.11517 C -0.13447 0.13136 -0.15699 0.13876 -0.17209 0.14431 C -0.1812 0.14755 -0.19005 0.15125 -0.19916 0.15402 C -0.20997 0.1568 -0.22103 0.1568 -0.23171 0.16189 C -0.24407 0.16744 -0.25579 0.17183 -0.26842 0.17345 C -0.29875 0.18363 -0.32882 0.19195 -0.35967 0.19496 C -0.36995 0.20421 -0.38323 0.20444 -0.39429 0.2086 C -0.39755 0.20999 -0.40054 0.21346 -0.40367 0.21438 C -0.43061 0.22248 -0.45717 0.22548 -0.48451 0.22803 C -0.49987 0.2315 -0.51497 0.23728 -0.53059 0.23982 C -0.53619 0.24144 -0.54269 0.24584 -0.54829 0.24584 " pathEditMode="relative" rAng="0" ptsTypes="ffffffffffffff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15" y="12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" b="100000" l="6571" r="59773">
                        <a14:foregroundMark x1="56192" y1="28424" x2="56192" y2="28424"/>
                        <a14:foregroundMark x1="58930" y1="29394" x2="58930" y2="29394"/>
                        <a14:foregroundMark x1="53749" y1="76485" x2="53749" y2="76485"/>
                        <a14:foregroundMark x1="53412" y1="77939" x2="53412" y2="77939"/>
                        <a14:foregroundMark x1="54760" y1="78545" x2="54760" y2="78545"/>
                        <a14:foregroundMark x1="42839" y1="93333" x2="42839" y2="93333"/>
                        <a14:foregroundMark x1="40859" y1="96848" x2="40859" y2="96848"/>
                        <a14:foregroundMark x1="26369" y1="94909" x2="26369" y2="94909"/>
                        <a14:foregroundMark x1="24600" y1="96061" x2="24600" y2="96061"/>
                        <a14:foregroundMark x1="10699" y1="82727" x2="10699" y2="82727"/>
                        <a14:foregroundMark x1="11710" y1="80303" x2="12721" y2="83152"/>
                        <a14:foregroundMark x1="10826" y1="34121" x2="12805" y2="30606"/>
                        <a14:foregroundMark x1="24937" y1="22545" x2="26622" y2="27636"/>
                        <a14:foregroundMark x1="37742" y1="21576" x2="35552" y2="25091"/>
                        <a14:foregroundMark x1="7835" y1="39697" x2="9604" y2="35091"/>
                        <a14:foregroundMark x1="56740" y1="47273" x2="56403" y2="53333"/>
                        <a14:foregroundMark x1="56276" y1="56667" x2="55307" y2="60606"/>
                        <a14:backgroundMark x1="8635" y1="36667" x2="8635" y2="36667"/>
                        <a14:backgroundMark x1="11500" y1="82727" x2="11500" y2="82727"/>
                        <a14:backgroundMark x1="24726" y1="94909" x2="24726" y2="94909"/>
                        <a14:backgroundMark x1="42165" y1="96485" x2="42165" y2="964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558"/>
          <a:stretch/>
        </p:blipFill>
        <p:spPr>
          <a:xfrm>
            <a:off x="225800" y="0"/>
            <a:ext cx="6554507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10221686" y="53084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221686" y="175931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221686" y="292028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221686" y="405523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221686" y="519018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667001" y="497369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651659" y="3985600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212773" y="3986777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335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1578E-6 -1.53562E-6 C -0.0082 0.0044 -0.0164 0.00463 -0.02486 0.00578 C -0.041 0.01156 -0.05753 0.01457 -0.07394 0.01873 C -0.08526 0.02613 -0.09828 0.02567 -0.11051 0.02752 C -0.13356 0.03469 -0.12275 0.03261 -0.1428 0.03492 C -0.15621 0.04094 -0.17053 0.04186 -0.18432 0.04487 C -0.195 0.04718 -0.20567 0.05019 -0.21648 0.05204 C -0.22416 0.05342 -0.23171 0.05666 -0.23939 0.05805 C -0.24564 0.05897 -0.25787 0.06082 -0.25787 0.06106 C -0.26959 0.06568 -0.28182 0.06799 -0.2938 0.06961 C -0.30408 0.07539 -0.31684 0.07424 -0.32778 0.07539 C -0.33767 0.08326 -0.39833 0.08141 -0.41447 0.08256 C -0.42424 0.08441 -0.434 0.08696 -0.44389 0.08835 C -0.46016 0.09528 -0.47709 0.09713 -0.49362 0.10292 C -0.50078 0.10546 -0.50742 0.11008 -0.51471 0.1117 C -0.53215 0.12072 -0.52369 0.11841 -0.53957 0.12049 C -0.54621 0.12396 -0.55116 0.12766 -0.55805 0.12928 C -0.56378 0.13367 -0.57198 0.13668 -0.57823 0.13922 C -0.585 0.14639 -0.58162 0.14431 -0.58839 0.14663 C -0.59515 0.15218 -0.60192 0.15703 -0.60869 0.16258 C -0.6139 0.16675 -0.60869 0.16004 -0.61507 0.16675 C -0.62106 0.17322 -0.62548 0.18155 -0.63264 0.18432 C -0.6385 0.1908 -0.65048 0.1982 -0.65751 0.20028 C -0.65894 0.2019 -0.6605 0.20352 -0.66206 0.20467 C -0.66376 0.20606 -0.66766 0.20768 -0.66766 0.20791 C -0.67039 0.21207 -0.67404 0.21508 -0.67768 0.21762 C -0.67938 0.21878 -0.68328 0.22063 -0.68328 0.22086 C -0.68719 0.24075 -0.67417 0.24769 -0.6648 0.25278 C -0.6592 0.23936 -0.66297 0.25 -0.66297 0.21647 L -0.66948 0.21924 L -0.66206 0.22641 L -0.67026 0.22641 L -0.69239 0.20907 L -0.68589 0.22641 L -0.65464 0.22225 L -0.66844 0.22641 L -0.68133 0.21762 C -0.67899 0.21878 -0.67625 0.21878 -0.67404 0.22063 C -0.67313 0.22132 -0.67339 0.22364 -0.67313 0.22502 C -0.67248 0.22896 -0.67261 0.23335 -0.67131 0.23659 C -0.67053 0.23821 -0.66766 0.23821 -0.66766 0.23821 L -0.64462 0.1945 L -0.68693 0.23219 L -0.67222 0.24098 " pathEditMode="relative" rAng="0" ptsTypes="ffffffffffffffffffffffffffffAAAAAAAAffffAA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26" y="126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49 0.01758 C -0.1126 0.02267 -0.07667 0.0259 -0.07615 0.02614 C -0.07185 0.02775 -0.06782 0.0303 -0.06352 0.03146 C -0.0574 0.03307 -0.03879 0.03492 -0.04504 0.03492 C -0.12978 0.03423 -0.21452 0.03377 -0.29927 0.03307 C -0.31489 0.02868 -0.32999 0.02891 -0.346 0.02799 C -0.36396 0.02267 -0.38232 0.02128 -0.40054 0.01758 C -0.4202 0.00787 -0.44415 0.0081 -0.46381 0.00717 C -0.47409 0.00047 -0.48203 0.0044 -0.49401 0.00532 C -0.49765 0.00972 -0.50468 0.0192 -0.50468 0.0192 C -0.50846 0.02937 -0.51419 0.03585 -0.51731 0.04695 C -0.51952 0.05458 -0.52148 0.06383 -0.52421 0.07123 C -0.52512 0.07632 -0.52538 0.0784 -0.52707 0.08326 C -0.5285 0.08742 -0.53189 0.09528 -0.53189 0.09528 C -0.53475 0.11078 -0.53684 0.12281 -0.53879 0.13853 C -0.53931 0.14269 -0.54061 0.1531 -0.54165 0.15588 C -0.54569 0.16675 -0.54972 0.17738 -0.55337 0.18872 C -0.55506 0.1938 -0.55571 0.19936 -0.55727 0.20444 L -0.56508 0.18363 " pathEditMode="relative" ptsTypes="fffffffffffffffff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6537E-6 3.80204E-6 C -0.0233 0.00971 -0.07016 0.00485 -0.08279 0.00508 C -0.09503 0.00925 -0.10765 0.0067 -0.11976 0.01017 C -0.15543 0.00901 -0.19123 0.00832 -0.22689 0.0067 C -0.24642 0.00578 -0.26673 -0.00463 -0.28625 -0.00879 C -0.29953 -0.0155 -0.31437 -0.01689 -0.32817 -0.0192 C -0.33767 -0.02475 -0.34744 -0.02614 -0.35733 -0.02776 C -0.36878 -0.03354 -0.38063 -0.03446 -0.39248 -0.03655 C -0.39443 -0.0377 -0.39638 -0.03932 -0.39833 -0.04001 C -0.40055 -0.04094 -0.40289 -0.04048 -0.4051 -0.04163 C -0.41031 -0.04418 -0.41395 -0.04695 -0.41968 -0.04857 C -0.42645 -0.05643 -0.4435 -0.05597 -0.45184 -0.05713 C -0.46446 -0.06476 -0.47761 -0.06476 -0.49076 -0.06753 C -0.51041 -0.07748 -0.52786 -0.07193 -0.54921 -0.071 C -0.55116 -0.07054 -0.55988 -0.06962 -0.56287 -0.06753 C -0.57329 -0.06037 -0.55324 -0.06707 -0.57264 -0.06245 C -0.58123 -0.0569 -0.58982 -0.05111 -0.5988 -0.04857 C -0.60596 -0.04025 -0.59724 -0.04973 -0.6057 -0.04325 C -0.60909 -0.04071 -0.61208 -0.03562 -0.61546 -0.03308 C -0.61768 -0.03146 -0.62002 -0.03076 -0.62223 -0.02961 C -0.6264 -0.02452 -0.63109 -0.02383 -0.6359 -0.02082 C -0.63916 -0.01504 -0.64176 -0.01457 -0.64566 -0.01041 C -0.6523 -0.00324 -0.65868 0.0074 -0.6661 0.01202 C -0.66766 0.01433 -0.6691 0.01711 -0.67092 0.01896 C -0.67574 0.02358 -0.68237 0.02358 -0.68654 0.03098 L -0.6855 0.02058 " pathEditMode="relative" ptsTypes="ffffffffffffffffffffffff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5699E-6 -7.88159E-6 C -0.03515 -0.00255 -0.05858 -0.00508 -0.09841 -0.00695 C -0.11377 -0.0155 -0.13902 -0.01411 -0.15295 -0.0155 C -0.17912 -0.01805 -0.1812 -0.01758 -0.21231 -0.01897 C -0.23028 -0.02383 -0.24759 -0.03285 -0.26594 -0.03632 C -0.27232 -0.04302 -0.28729 -0.05019 -0.2951 -0.05181 C -0.29614 -0.0525 -0.29706 -0.0532 -0.2981 -0.05366 C -0.29992 -0.05435 -0.302 -0.05435 -0.30383 -0.05528 C -0.30773 -0.05736 -0.31164 -0.06176 -0.31554 -0.06407 C -0.32205 -0.06777 -0.32921 -0.07031 -0.33598 -0.07263 C -0.34014 -0.07748 -0.34366 -0.07818 -0.34874 -0.07956 C -0.35238 -0.08164 -0.35563 -0.08534 -0.35941 -0.0865 C -0.36423 -0.08812 -0.36852 -0.08974 -0.37308 -0.09344 C -0.37503 -0.09506 -0.37685 -0.09714 -0.37881 -0.09853 C -0.38076 -0.09991 -0.38466 -0.102 -0.38466 -0.102 C -0.38766 -0.10546 -0.39013 -0.11032 -0.39352 -0.1124 C -0.39638 -0.11425 -0.40224 -0.11772 -0.40224 -0.11772 C -0.40458 -0.12073 -0.40627 -0.12582 -0.40901 -0.1279 C -0.41773 -0.1346 -0.42892 -0.13784 -0.4383 -0.14177 C -0.44311 -0.14617 -0.44715 -0.14825 -0.45183 -0.15218 L -0.44988 -0.16444 " pathEditMode="relative" ptsTypes="fffffffffffffffffff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49 0.01758 C -0.1126 0.02267 -0.07667 0.0259 -0.07615 0.02614 C -0.07185 0.02775 -0.06782 0.0303 -0.06352 0.03146 C -0.0574 0.03307 -0.03879 0.03492 -0.04504 0.03492 C -0.12978 0.03423 -0.21452 0.03377 -0.29927 0.03307 C -0.31489 0.02868 -0.32999 0.02891 -0.346 0.02799 C -0.36396 0.02267 -0.38232 0.02128 -0.40054 0.01758 C -0.4202 0.00787 -0.44415 0.0081 -0.46381 0.00717 C -0.47409 0.00047 -0.48203 0.0044 -0.49401 0.00532 C -0.49765 0.00972 -0.50468 0.0192 -0.50468 0.0192 C -0.50846 0.02937 -0.51419 0.03585 -0.51731 0.04695 C -0.51952 0.05458 -0.52148 0.06383 -0.52421 0.07123 C -0.52512 0.07632 -0.52538 0.0784 -0.52707 0.08326 C -0.5285 0.08742 -0.53189 0.09528 -0.53189 0.09528 C -0.53475 0.11078 -0.53684 0.12281 -0.53879 0.13853 C -0.53931 0.14269 -0.54061 0.1531 -0.54165 0.15588 C -0.54569 0.16675 -0.54972 0.17738 -0.55337 0.18872 C -0.55506 0.1938 -0.55571 0.19936 -0.55727 0.20444 L -0.56508 0.18363 " pathEditMode="relative" ptsTypes="fffffffffffffffffAA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" b="100000" l="6571" r="59773">
                        <a14:foregroundMark x1="56192" y1="28424" x2="56192" y2="28424"/>
                        <a14:foregroundMark x1="58930" y1="29394" x2="58930" y2="29394"/>
                        <a14:foregroundMark x1="53749" y1="76485" x2="53749" y2="76485"/>
                        <a14:foregroundMark x1="53412" y1="77939" x2="53412" y2="77939"/>
                        <a14:foregroundMark x1="54760" y1="78545" x2="54760" y2="78545"/>
                        <a14:foregroundMark x1="42839" y1="93333" x2="42839" y2="93333"/>
                        <a14:foregroundMark x1="40859" y1="96848" x2="40859" y2="96848"/>
                        <a14:foregroundMark x1="26369" y1="94909" x2="26369" y2="94909"/>
                        <a14:foregroundMark x1="24600" y1="96061" x2="24600" y2="96061"/>
                        <a14:foregroundMark x1="10699" y1="82727" x2="10699" y2="82727"/>
                        <a14:foregroundMark x1="11710" y1="80303" x2="12721" y2="83152"/>
                        <a14:foregroundMark x1="10826" y1="34121" x2="12805" y2="30606"/>
                        <a14:foregroundMark x1="24937" y1="22545" x2="26622" y2="27636"/>
                        <a14:foregroundMark x1="37742" y1="21576" x2="35552" y2="25091"/>
                        <a14:foregroundMark x1="7835" y1="39697" x2="9604" y2="35091"/>
                        <a14:foregroundMark x1="56740" y1="47273" x2="56403" y2="53333"/>
                        <a14:foregroundMark x1="56276" y1="56667" x2="55307" y2="60606"/>
                        <a14:backgroundMark x1="8635" y1="36667" x2="8635" y2="36667"/>
                        <a14:backgroundMark x1="11500" y1="82727" x2="11500" y2="82727"/>
                        <a14:backgroundMark x1="24726" y1="94909" x2="24726" y2="94909"/>
                        <a14:backgroundMark x1="42165" y1="96485" x2="42165" y2="964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558"/>
          <a:stretch/>
        </p:blipFill>
        <p:spPr>
          <a:xfrm>
            <a:off x="225800" y="0"/>
            <a:ext cx="6554507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10221686" y="650383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221686" y="1785334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221686" y="292028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221686" y="405523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221686" y="519018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667001" y="497369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212773" y="3986777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06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26 -0.03284 C -0.03371 -0.03146 -0.02043 -0.03701 -0.05259 -0.02776 C -0.06066 -0.02544 -0.06912 -0.02475 -0.07693 -0.02082 C -0.08149 -0.0185 -0.09047 -0.0155 -0.09047 -0.01527 C -0.10362 -0.00625 -0.11676 0.00046 -0.13056 0.00693 C -0.15308 0.0178 -0.173 0.02775 -0.19669 0.03122 C -0.22246 0.03977 -0.19331 0.03052 -0.26386 0.03631 C -0.27336 0.037 -0.28365 0.04162 -0.29302 0.04509 C -0.31176 0.05203 -0.33155 0.05527 -0.35069 0.05874 C -0.36279 0.06452 -0.37594 0.06614 -0.38857 0.071 C -0.39195 0.07423 -0.39586 0.0747 -0.39924 0.07793 C -0.40562 0.08372 -0.3982 0.07978 -0.40601 0.08302 C -0.4107 0.08857 -0.41577 0.09204 -0.42059 0.0969 C -0.42775 0.10384 -0.43491 0.11401 -0.44298 0.11771 C -0.44597 0.12118 -0.44884 0.12465 -0.45183 0.12812 C -0.45613 0.13321 -0.45951 0.13159 -0.46342 0.13506 C -0.47474 0.14523 -0.4862 0.15356 -0.49856 0.15911 C -0.5069 0.16813 -0.51184 0.17113 -0.52095 0.17645 C -0.52785 0.18478 -0.53632 0.19796 -0.54426 0.20236 C -0.5604 0.22433 -0.53749 0.19449 -0.55207 0.20929 C -0.55506 0.2123 -0.55701 0.21808 -0.55988 0.22155 C -0.56105 0.22294 -0.56261 0.2234 -0.56378 0.22502 C -0.5699 0.23311 -0.5768 0.24491 -0.58422 0.24907 C -0.59034 0.25832 -0.59672 0.26734 -0.6027 0.27682 C -0.60843 0.28607 -0.61195 0.29417 -0.61833 0.30111 C -0.62679 0.32377 -0.6385 0.34158 -0.64748 0.36332 C -0.64879 0.36656 -0.64918 0.37049 -0.65048 0.37372 C -0.65542 0.38575 -0.66141 0.39731 -0.66597 0.41003 C -0.66753 0.41443 -0.66805 0.41975 -0.66987 0.42391 C -0.6717 0.42807 -0.67456 0.43062 -0.67677 0.43432 C -0.68263 0.4438 -0.68159 0.44357 -0.68745 0.4549 C -0.69109 0.46184 -0.69578 0.46693 -0.69916 0.47409 C -0.70112 0.47826 -0.70203 0.48381 -0.70398 0.48797 C -0.70502 0.49028 -0.70671 0.49098 -0.70789 0.49306 C -0.71127 0.49907 -0.71387 0.50717 -0.71661 0.51387 C -0.71088 0.51711 -0.71465 0.51619 -0.70502 0.5104 C -0.70307 0.50925 -0.69916 0.50693 -0.69916 0.50717 C -0.69851 0.50508 -0.69799 0.503 -0.69721 0.50162 C -0.69643 0.50023 -0.69487 0.5 -0.69422 0.49815 C -0.69344 0.4963 -0.69396 0.49352 -0.69331 0.49144 C -0.69135 0.48473 -0.68836 0.47918 -0.68641 0.47224 C -0.68523 0.46323 -0.68641 0.45606 -0.6894 0.44819 C -0.69461 0.42067 -0.68914 0.42692 -0.70502 0.429 C -0.70749 0.43594 -0.71101 0.4438 -0.7127 0.45166 C -0.71635 0.46901 -0.7127 0.4586 -0.71661 0.46878 C -0.71544 0.49583 -0.71687 0.49375 -0.70203 0.49144 C -0.6989 0.48936 -0.69526 0.48797 -0.69526 0.48103 L -0.71179 0.44981 " pathEditMode="relative" rAng="0" ptsTypes="ffffffffffffffffffffffffffffffffffffffffffffff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113" y="272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8188E-6 5.76318E-6 C -0.00338 0.00209 -0.00637 0.00509 -0.00976 0.00694 C -0.01327 0.0088 -0.02759 0.01041 -0.02824 0.01041 C -0.04985 0.02267 -0.08174 0.02753 -0.10413 0.02938 C -0.15763 0.04372 -0.25657 0.03655 -0.30668 0.03817 C -0.31788 0.04117 -0.32894 0.04603 -0.33988 0.05181 C -0.35029 0.06453 -0.36058 0.07563 -0.37294 0.08141 C -0.37646 0.08604 -0.37945 0.08928 -0.38362 0.09159 C -0.38791 0.09668 -0.39286 0.10084 -0.39728 0.10546 C -0.40301 0.11125 -0.39781 0.10038 -0.40601 0.11425 C -0.40705 0.11587 -0.40796 0.11795 -0.409 0.11934 C -0.41082 0.12188 -0.41486 0.12628 -0.41486 0.12628 C -0.41616 0.12975 -0.41707 0.13368 -0.41876 0.13669 C -0.42072 0.14015 -0.42449 0.14709 -0.42449 0.14709 C -0.42918 0.16999 -0.44467 0.16606 -0.45573 0.16606 " pathEditMode="relative" ptsTypes="ffffffffffffff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9 0.01896 C -0.10466 0.0222 -0.21205 0.02659 -0.34327 0.02729 C -0.3516 0.02983 -0.35993 0.03261 -0.36826 0.03423 C -0.3719 0.03608 -0.37438 0.03931 -0.37802 0.04116 C -0.38115 0.04533 -0.38479 0.0481 -0.38766 0.05296 C -0.38935 0.05597 -0.39182 0.06128 -0.39429 0.06337 C -0.40185 0.06938 -0.4094 0.071 -0.4176 0.07215 C -0.42905 0.07701 -0.44103 0.06984 -0.45222 0.06522 C -0.45847 0.05782 -0.45131 0.06522 -0.46094 0.0599 C -0.47123 0.05412 -0.48021 0.04371 -0.49075 0.03931 C -0.4957 0.03723 -0.50052 0.03469 -0.50533 0.03261 C -0.5069 0.03191 -0.51015 0.03076 -0.51015 0.03099 C -0.51835 0.02359 -0.52903 0.01919 -0.53814 0.01549 C -0.54686 0.00763 -0.53605 0.01642 -0.55063 0.01017 C -0.55441 0.00856 -0.55831 0.00509 -0.56222 0.00324 C -0.56704 -0.00185 -0.57133 -0.0044 -0.57667 -0.00694 C -0.58214 -0.01318 -0.58865 -0.01897 -0.59502 -0.02243 C -0.60062 -0.02544 -0.60843 -0.02706 -0.61325 -0.03261 C -0.61898 -0.03932 -0.62418 -0.04348 -0.63069 -0.04649 C -0.63382 -0.05019 -0.63681 -0.05296 -0.64032 -0.05481 C -0.64058 -0.05527 -0.65087 -0.06915 -0.65191 -0.07031 C -0.65334 -0.07169 -0.65516 -0.07146 -0.65673 -0.07216 C -0.66076 -0.07678 -0.66441 -0.07933 -0.66831 -0.08395 C -0.67026 -0.08626 -0.67417 -0.09089 -0.67417 -0.09066 C -0.67651 -0.09736 -0.67834 -0.10222 -0.68185 -0.10638 C -0.68315 -0.11355 -0.68628 -0.11725 -0.68862 -0.1235 C -0.68888 -0.12535 -0.68901 -0.1272 -0.68953 -0.12882 C -0.69031 -0.1309 -0.69239 -0.13367 -0.69239 -0.13344 L -0.68667 -0.13367 " pathEditMode="relative" rAng="0" ptsTypes="fffffffffffffffffffffffffff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51" y="-4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76 -0.06222 C -0.03605 -0.07632 -0.0656 -0.07332 -0.09255 -0.07424 C -0.1234 -0.08072 -0.15399 -0.08303 -0.1851 -0.0865 C -0.19135 -0.08997 -0.1907 -0.09159 -0.19864 -0.09344 C -0.20216 -0.09529 -0.20606 -0.09575 -0.20945 -0.09852 C -0.2114 -0.10014 -0.21322 -0.10269 -0.21531 -0.10361 C -0.22403 -0.10778 -0.23366 -0.10616 -0.24251 -0.10893 C -0.25188 -0.11194 -0.26022 -0.11587 -0.26972 -0.11749 C -0.2895 -0.12743 -0.31085 -0.12928 -0.33116 -0.13483 C -0.3391 -0.14455 -0.35485 -0.14871 -0.36422 -0.15033 C -0.38102 -0.16027 -0.39846 -0.16814 -0.4159 -0.17299 C -0.4284 -0.17646 -0.44285 -0.17669 -0.45483 -0.1834 C -0.46394 -0.18849 -0.47292 -0.19404 -0.48203 -0.19889 C -0.48359 -0.19982 -0.48529 -0.19982 -0.48698 -0.20051 C -0.48958 -0.20144 -0.49466 -0.20398 -0.49466 -0.20375 C -0.50156 -0.21 -0.50859 -0.213 -0.51614 -0.21439 C -0.52187 -0.22133 -0.52929 -0.22017 -0.53566 -0.2248 C -0.55063 -0.2359 -0.57107 -0.24677 -0.58721 -0.2507 C -0.60296 -0.25995 -0.6165 -0.26365 -0.63303 -0.26642 C -0.66128 -0.27568 -0.64332 -0.27198 -0.68758 -0.26804 C -0.695 -0.25902 -0.69656 -0.24099 -0.69916 -0.22665 C -0.6989 -0.21277 -0.69955 -0.19866 -0.69825 -0.18502 C -0.69786 -0.18109 -0.692 -0.16767 -0.69044 -0.1642 C -0.68732 -0.1575 -0.6838 -0.15357 -0.67977 -0.14871 C -0.67521 -0.14316 -0.67066 -0.13298 -0.66519 -0.12975 C -0.6605 -0.12674 -0.65542 -0.12489 -0.65048 -0.12281 C -0.64631 -0.12396 -0.64163 -0.12281 -0.63785 -0.12628 C -0.63603 -0.1279 -0.63655 -0.13321 -0.6359 -0.13668 C -0.6346 -0.14339 -0.63421 -0.15056 -0.63303 -0.15727 C -0.63421 -0.16814 -0.63499 -0.1686 -0.64085 -0.17114 C -0.64735 -0.17068 -0.65438 -0.17438 -0.66024 -0.16952 C -0.66779 -0.16328 -0.65621 -0.15033 -0.65347 -0.15033 " pathEditMode="relative" rAng="0" ptsTypes="fffffffffffffffffffffffffffffff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96" y="-10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48 0.03122 C -0.07055 -0.01503 -0.1333 0.00601 -0.18888 0.00532 C -0.20203 0.00185 -0.21478 -0.00231 -0.22793 -0.00509 C -0.23379 -0.01041 -0.24017 -0.01249 -0.24642 -0.01549 C -0.25878 -0.02128 -0.27076 -0.03099 -0.28339 -0.03446 C -0.28963 -0.03885 -0.29562 -0.04417 -0.30187 -0.04833 C -0.31346 -0.05597 -0.32569 -0.0592 -0.33689 -0.06915 C -0.34392 -0.07539 -0.35082 -0.08395 -0.35837 -0.08811 C -0.36058 -0.09089 -0.36253 -0.09505 -0.36514 -0.09667 C -0.36748 -0.09806 -0.36995 -0.09944 -0.37204 -0.10199 C -0.37529 -0.10615 -0.37685 -0.10985 -0.38076 -0.11239 C -0.3818 -0.11401 -0.38258 -0.1161 -0.38375 -0.11748 C -0.38453 -0.11841 -0.38583 -0.11818 -0.38661 -0.11933 C -0.38753 -0.12072 -0.38766 -0.12303 -0.38857 -0.12442 C -0.38935 -0.12558 -0.39052 -0.12535 -0.39143 -0.12627 C -0.39469 -0.12951 -0.39703 -0.13506 -0.40028 -0.1383 C -0.40367 -0.14153 -0.41005 -0.14523 -0.41382 -0.14685 C -0.42072 -0.15495 -0.42762 -0.16142 -0.43439 -0.16952 C -0.44389 -0.18085 -0.43296 -0.16859 -0.44116 -0.17969 C -0.44571 -0.18594 -0.45092 -0.19126 -0.45574 -0.19704 C -0.46107 -0.20351 -0.46602 -0.21161 -0.47136 -0.21785 C -0.47344 -0.22363 -0.47917 -0.23335 -0.47917 -0.23312 C -0.48346 -0.24861 -0.49284 -0.25902 -0.49856 -0.27313 C -0.49935 -0.27521 -0.49987 -0.27775 -0.50052 -0.28006 C -0.50143 -0.28307 -0.50234 -0.28608 -0.50351 -0.28885 C -0.50429 -0.2907 -0.50559 -0.29209 -0.50638 -0.29394 C -0.50937 -0.30134 -0.51093 -0.31128 -0.5151 -0.31637 C -0.51926 -0.33487 -0.52304 -0.35268 -0.5259 -0.37188 C -0.5246 -0.40795 -0.5285 -0.42414 -0.51614 -0.44611 C -0.5138 -0.45791 -0.50638 -0.46901 -0.50052 -0.47572 C -0.49909 -0.47965 -0.49466 -0.49052 -0.49466 -0.49468 " pathEditMode="relative" rAng="0" ptsTypes="ffffffffffffffffffffffff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01" y="-26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" b="100000" l="6571" r="59773">
                        <a14:foregroundMark x1="56192" y1="28424" x2="56192" y2="28424"/>
                        <a14:foregroundMark x1="58930" y1="29394" x2="58930" y2="29394"/>
                        <a14:foregroundMark x1="53749" y1="76485" x2="53749" y2="76485"/>
                        <a14:foregroundMark x1="53412" y1="77939" x2="53412" y2="77939"/>
                        <a14:foregroundMark x1="54760" y1="78545" x2="54760" y2="78545"/>
                        <a14:foregroundMark x1="42839" y1="93333" x2="42839" y2="93333"/>
                        <a14:foregroundMark x1="40859" y1="96848" x2="40859" y2="96848"/>
                        <a14:foregroundMark x1="26369" y1="94909" x2="26369" y2="94909"/>
                        <a14:foregroundMark x1="24600" y1="96061" x2="24600" y2="96061"/>
                        <a14:foregroundMark x1="10699" y1="82727" x2="10699" y2="82727"/>
                        <a14:foregroundMark x1="11710" y1="80303" x2="12721" y2="83152"/>
                        <a14:foregroundMark x1="10826" y1="34121" x2="12805" y2="30606"/>
                        <a14:foregroundMark x1="24937" y1="22545" x2="26622" y2="27636"/>
                        <a14:foregroundMark x1="37742" y1="21576" x2="35552" y2="25091"/>
                        <a14:foregroundMark x1="7835" y1="39697" x2="9604" y2="35091"/>
                        <a14:foregroundMark x1="56740" y1="47273" x2="56403" y2="53333"/>
                        <a14:foregroundMark x1="56276" y1="56667" x2="55307" y2="60606"/>
                        <a14:backgroundMark x1="8635" y1="36667" x2="8635" y2="36667"/>
                        <a14:backgroundMark x1="11500" y1="82727" x2="11500" y2="82727"/>
                        <a14:backgroundMark x1="24726" y1="94909" x2="24726" y2="94909"/>
                        <a14:backgroundMark x1="42165" y1="96485" x2="42165" y2="964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558"/>
          <a:stretch/>
        </p:blipFill>
        <p:spPr>
          <a:xfrm>
            <a:off x="304147" y="0"/>
            <a:ext cx="6554507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10221686" y="702260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221686" y="1785334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221686" y="292028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221686" y="405523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221686" y="519018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667001" y="497369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863442" y="4808572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828807" y="3233441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769426" y="241329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365173" y="241329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69426" y="348232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220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49 0.02081 C 0.00651 0.02128 -0.00533 0.02081 -0.01731 0.0222 C -0.02395 0.02289 -0.02981 0.03307 -0.03605 0.03654 C -0.04048 0.04232 -0.04634 0.04417 -0.05142 0.04579 C -0.05454 0.0481 -0.05675 0.05203 -0.05988 0.05365 C -0.06547 0.06036 -0.0725 0.06383 -0.07875 0.06845 C -0.08656 0.07424 -0.0932 0.08441 -0.10179 0.08672 C -0.107 0.09019 -0.11247 0.0932 -0.1178 0.09482 C -0.12535 0.10106 -0.13408 0.10499 -0.14228 0.10684 C -0.15035 0.11054 -0.15842 0.11309 -0.16662 0.11448 C -0.17326 0.11887 -0.18211 0.1235 -0.18901 0.12511 C -0.20828 0.13483 -0.22741 0.14847 -0.24707 0.15287 C -0.25227 0.15634 -0.25774 0.15888 -0.26308 0.16073 C -0.2679 0.16466 -0.27297 0.16535 -0.27779 0.16882 C -0.28781 0.17576 -0.2981 0.18201 -0.30851 0.18732 C -0.31281 0.19241 -0.3184 0.19981 -0.32322 0.20328 C -0.32765 0.21184 -0.33389 0.22086 -0.34001 0.22433 C -0.34236 0.2278 -0.34405 0.23173 -0.34691 0.23358 C -0.3529 0.24214 -0.35863 0.25069 -0.36435 0.25994 C -0.3667 0.26387 -0.37008 0.26619 -0.37282 0.26942 C -0.37672 0.28053 -0.37138 0.26734 -0.37633 0.27451 C -0.37828 0.27752 -0.38362 0.28677 -0.38531 0.29186 C -0.38635 0.29417 -0.38753 0.29671 -0.38818 0.29972 C -0.38857 0.3018 -0.38896 0.30411 -0.38961 0.3062 C -0.39039 0.3092 -0.39234 0.31429 -0.39234 0.31452 C -0.39443 0.32655 -0.4008 0.33487 -0.40627 0.34204 C -0.40822 0.34759 -0.41317 0.35962 -0.41603 0.36309 C -0.41812 0.37511 -0.42111 0.38714 -0.42593 0.39616 C -0.42736 0.40541 -0.42528 0.39431 -0.42866 0.40425 C -0.43048 0.40911 -0.42957 0.41073 -0.43283 0.41489 C -0.43387 0.42229 -0.43803 0.429 -0.44116 0.43455 C -0.44454 0.44033 -0.44676 0.44634 -0.45105 0.44912 C -0.453 0.45467 -0.456 0.4586 -0.4586 0.46369 L -0.45587 0.43987 " pathEditMode="relative" rAng="0" ptsTypes="ffffffffffffffffffffffffffffffff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61" y="221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70" b="100000" l="6571" r="59773">
                        <a14:foregroundMark x1="56192" y1="28424" x2="56192" y2="28424"/>
                        <a14:foregroundMark x1="58930" y1="29394" x2="58930" y2="29394"/>
                        <a14:foregroundMark x1="53749" y1="76485" x2="53749" y2="76485"/>
                        <a14:foregroundMark x1="53412" y1="77939" x2="53412" y2="77939"/>
                        <a14:foregroundMark x1="54760" y1="78545" x2="54760" y2="78545"/>
                        <a14:foregroundMark x1="42839" y1="93333" x2="42839" y2="93333"/>
                        <a14:foregroundMark x1="40859" y1="96848" x2="40859" y2="96848"/>
                        <a14:foregroundMark x1="26369" y1="94909" x2="26369" y2="94909"/>
                        <a14:foregroundMark x1="24600" y1="96061" x2="24600" y2="96061"/>
                        <a14:foregroundMark x1="10699" y1="82727" x2="10699" y2="82727"/>
                        <a14:foregroundMark x1="11710" y1="80303" x2="12721" y2="83152"/>
                        <a14:foregroundMark x1="10826" y1="34121" x2="12805" y2="30606"/>
                        <a14:foregroundMark x1="24937" y1="22545" x2="26622" y2="27636"/>
                        <a14:foregroundMark x1="37742" y1="21576" x2="35552" y2="25091"/>
                        <a14:foregroundMark x1="7835" y1="39697" x2="9604" y2="35091"/>
                        <a14:foregroundMark x1="56740" y1="47273" x2="56403" y2="53333"/>
                        <a14:foregroundMark x1="56276" y1="56667" x2="55307" y2="60606"/>
                        <a14:backgroundMark x1="8635" y1="36667" x2="8635" y2="36667"/>
                        <a14:backgroundMark x1="11500" y1="82727" x2="11500" y2="82727"/>
                        <a14:backgroundMark x1="24726" y1="94909" x2="24726" y2="94909"/>
                        <a14:backgroundMark x1="42165" y1="96485" x2="42165" y2="9648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558"/>
          <a:stretch/>
        </p:blipFill>
        <p:spPr>
          <a:xfrm>
            <a:off x="-127950" y="48074"/>
            <a:ext cx="6554507" cy="6858000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10221686" y="650383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221686" y="1785334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0221686" y="2920285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221686" y="405523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221686" y="5190186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126677" y="4973697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450773" y="4715841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270670" y="2509387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07973" y="1833484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430982" y="3644338"/>
            <a:ext cx="914400" cy="821795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322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1578E-6 -0.0007 C -0.00911 -0.00278 -0.01588 -0.00509 -0.02486 -0.00602 C -0.03658 -0.00602 -0.04816 -0.00602 -0.05975 -0.00486 C -0.06912 -0.00417 -0.07875 0.00393 -0.08747 0.0074 C -0.09672 0.0111 -0.10804 0.01619 -0.11741 0.01827 C -0.12861 0.02382 -0.13967 0.02891 -0.15022 0.03607 C -0.15334 0.03816 -0.15699 0.03908 -0.16011 0.04162 C -0.17339 0.0518 -0.15972 0.04209 -0.17 0.05226 C -0.17625 0.05874 -0.1855 0.06637 -0.19292 0.0703 C -0.19981 0.07724 -0.21413 0.08649 -0.22273 0.08927 C -0.2321 0.09805 -0.24277 0.1036 -0.25253 0.11124 C -0.25397 0.11216 -0.25501 0.11424 -0.25657 0.1154 C -0.26074 0.11841 -0.26594 0.11956 -0.2705 0.12211 C -0.28924 0.13344 -0.30851 0.14616 -0.32895 0.14963 C -0.33402 0.15148 -0.33806 0.15541 -0.34301 0.15749 C -0.34691 0.16119 -0.35121 0.16281 -0.35589 0.16443 C -0.36188 0.17113 -0.36917 0.17322 -0.37672 0.17692 C -0.39 0.1827 -0.40171 0.19449 -0.41551 0.19866 C -0.41942 0.20143 -0.42345 0.20305 -0.42749 0.20536 C -0.43296 0.2086 -0.4366 0.21253 -0.44233 0.21508 C -0.45287 0.22502 -0.46394 0.23311 -0.47409 0.24375 C -0.48399 0.25416 -0.47956 0.25138 -0.48594 0.25485 C -0.49049 0.25971 -0.49388 0.2648 -0.49896 0.26827 C -0.50351 0.27798 -0.49804 0.26827 -0.5039 0.27359 C -0.50807 0.27752 -0.50572 0.27752 -0.50885 0.28191 C -0.51171 0.28561 -0.51353 0.28654 -0.51679 0.28885 C -0.52239 0.29995 -0.52642 0.30157 -0.53475 0.3092 C -0.53592 0.31036 -0.53645 0.31267 -0.53775 0.31313 C -0.54152 0.31545 -0.54582 0.31568 -0.54959 0.31753 C -0.55063 0.31753 -0.56925 0.31845 -0.57446 0.31313 C -0.57784 0.31013 -0.58344 0.30226 -0.58344 0.30249 C -0.58565 0.29324 -0.58526 0.29209 -0.58448 0.28052 C -0.57003 0.28145 -0.5591 0.27289 -0.55454 0.29001 C -0.55493 0.29301 -0.5548 0.29579 -0.55558 0.29833 C -0.5561 0.29995 -0.55766 0.30088 -0.55858 0.30226 C -0.56079 0.30619 -0.5617 0.3092 -0.5656 0.3092 " pathEditMode="relative" rAng="0" ptsTypes="fffffffffffffffffffffffffffffffffff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89" y="156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2 0.01388 C 0.01927 0.02567 0.00248 0.03192 -0.01119 0.03492 C -0.03723 0.04973 -0.06977 0.06129 -0.09724 0.06476 C -0.10114 0.06661 -0.10518 0.0673 -0.10895 0.06938 C -0.12249 0.07725 -0.13564 0.08881 -0.15035 0.09205 C -0.16337 0.09806 -0.17664 0.1013 -0.18966 0.10708 C -0.21361 0.11772 -0.2373 0.13044 -0.26191 0.13691 C -0.27167 0.14616 -0.25436 0.13067 -0.27466 0.14454 C -0.29263 0.15703 -0.3145 0.16073 -0.33415 0.16582 C -0.33949 0.17091 -0.33507 0.16767 -0.34262 0.17022 C -0.34782 0.17207 -0.35264 0.17553 -0.35759 0.17762 C -0.36501 0.18085 -0.37321 0.18039 -0.38089 0.18224 C -0.41018 0.18918 -0.43842 0.19843 -0.46693 0.2093 C -0.47006 0.21231 -0.47292 0.21508 -0.47644 0.21693 C -0.47982 0.22156 -0.48346 0.22479 -0.48607 0.23035 C -0.48906 0.24399 -0.49752 0.25509 -0.50195 0.26781 C -0.50078 0.28585 -0.50299 0.30435 -0.48828 0.30851 C -0.48464 0.30944 -0.48112 0.30944 -0.47761 0.31013 C -0.46055 0.30851 -0.45795 0.31406 -0.44988 0.29649 C -0.44441 0.27174 -0.45339 0.25532 -0.46902 0.25 C -0.47435 0.2463 -0.47943 0.24353 -0.48503 0.24098 C -0.50312 0.24237 -0.5082 0.23659 -0.50416 0.2618 C -0.50377 0.26457 -0.50234 0.26619 -0.50091 0.26781 L -0.48828 0.26342 " pathEditMode="relative" rAng="0" ptsTypes="ffffffffffffffffffffffAA">
                                      <p:cBhvr>
                                        <p:cTn id="2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20" y="15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dopočítávají počet teček do 7</a:t>
            </a:r>
          </a:p>
          <a:p>
            <a:r>
              <a:rPr lang="cs-CZ" b="1" dirty="0" smtClean="0"/>
              <a:t>Očekávání a cíle</a:t>
            </a:r>
            <a:endParaRPr lang="cs-CZ" b="1" dirty="0"/>
          </a:p>
          <a:p>
            <a:r>
              <a:rPr lang="cs-CZ" dirty="0" smtClean="0"/>
              <a:t>Počítání do 7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každém obrázku máme berušku, děti dopočítávají </a:t>
            </a:r>
            <a:r>
              <a:rPr lang="cs-CZ" dirty="0" smtClean="0"/>
              <a:t>počet </a:t>
            </a:r>
            <a:r>
              <a:rPr lang="cs-CZ" dirty="0" smtClean="0"/>
              <a:t>teček do 7. Za pomocí dráhy pohybu a aktivační události se tečky připisují na berušce nebo 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Na magnetické tabulce přiřazují děti správný počet teček.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Vyjmenovat číselnou řadu.</a:t>
            </a:r>
          </a:p>
          <a:p>
            <a:r>
              <a:rPr lang="cs-CZ" dirty="0" smtClean="0"/>
              <a:t>Orientace v číselné řadě.</a:t>
            </a:r>
          </a:p>
          <a:p>
            <a:r>
              <a:rPr lang="cs-CZ" dirty="0" smtClean="0"/>
              <a:t>Porovnávají </a:t>
            </a:r>
            <a:r>
              <a:rPr lang="cs-CZ" dirty="0" smtClean="0"/>
              <a:t>počet, </a:t>
            </a:r>
            <a:r>
              <a:rPr lang="cs-CZ" dirty="0" smtClean="0"/>
              <a:t>o kolik je méně a více.</a:t>
            </a:r>
          </a:p>
          <a:p>
            <a:r>
              <a:rPr lang="cs-CZ" dirty="0" smtClean="0"/>
              <a:t>Materiály </a:t>
            </a:r>
            <a:r>
              <a:rPr lang="cs-CZ" dirty="0" smtClean="0"/>
              <a:t>k použití </a:t>
            </a:r>
            <a:r>
              <a:rPr lang="cs-CZ" dirty="0" smtClean="0"/>
              <a:t>pro práci na dotykových zařízeních.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262</Words>
  <Application>Microsoft Office PowerPoint</Application>
  <PresentationFormat>Vlastní</PresentationFormat>
  <Paragraphs>60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Počítáme s beruškou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 -zvířátka</dc:title>
  <dc:creator/>
  <cp:lastModifiedBy/>
  <cp:revision>5</cp:revision>
  <dcterms:created xsi:type="dcterms:W3CDTF">2014-08-05T12:38:58Z</dcterms:created>
  <dcterms:modified xsi:type="dcterms:W3CDTF">2015-05-27T20:07:24Z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