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0" r:id="rId4"/>
    <p:sldId id="284" r:id="rId5"/>
    <p:sldId id="286" r:id="rId6"/>
    <p:sldId id="287" r:id="rId7"/>
    <p:sldId id="288" r:id="rId8"/>
    <p:sldId id="292" r:id="rId9"/>
    <p:sldId id="293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CFFFF"/>
    <a:srgbClr val="99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3675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10289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00565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829902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761164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89618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7693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5641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43900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457121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105739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983564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0633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pl-PL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 co si dát v zimě pozor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RIZIKA PŘI ZIMNÍCH SPORTECH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3022356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CCFFFF">
                <a:tint val="45000"/>
                <a:satMod val="400000"/>
              </a:srgbClr>
            </a:duotone>
          </a:blip>
          <a:srcRect l="1805" t="4263"/>
          <a:stretch>
            <a:fillRect/>
          </a:stretch>
        </p:blipFill>
        <p:spPr>
          <a:xfrm>
            <a:off x="867208" y="516251"/>
            <a:ext cx="8582140" cy="555955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181858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3022359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CCFFFF">
                <a:tint val="45000"/>
                <a:satMod val="400000"/>
              </a:srgbClr>
            </a:duotone>
          </a:blip>
          <a:srcRect l="4973" t="13455" b="8797"/>
          <a:stretch>
            <a:fillRect/>
          </a:stretch>
        </p:blipFill>
        <p:spPr>
          <a:xfrm>
            <a:off x="1541672" y="552815"/>
            <a:ext cx="8133276" cy="55341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524514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3022360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CCFFFF">
                <a:tint val="45000"/>
                <a:satMod val="400000"/>
              </a:srgbClr>
            </a:duotone>
          </a:blip>
          <a:srcRect l="-1" t="3733" r="1899" b="2849"/>
          <a:stretch>
            <a:fillRect/>
          </a:stretch>
        </p:blipFill>
        <p:spPr>
          <a:xfrm>
            <a:off x="1222380" y="846161"/>
            <a:ext cx="8427904" cy="545170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700862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3032363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CCFFFF">
                <a:tint val="45000"/>
                <a:satMod val="400000"/>
              </a:srgbClr>
            </a:duotone>
          </a:blip>
          <a:srcRect l="12545" t="9809" r="8849" b="16750"/>
          <a:stretch>
            <a:fillRect/>
          </a:stretch>
        </p:blipFill>
        <p:spPr>
          <a:xfrm>
            <a:off x="1123228" y="344151"/>
            <a:ext cx="8675865" cy="53666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845811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3052365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99FFCC">
                <a:tint val="45000"/>
                <a:satMod val="400000"/>
              </a:srgbClr>
            </a:duotone>
          </a:blip>
          <a:srcRect l="10713" t="7590" r="8438" b="8628"/>
          <a:stretch>
            <a:fillRect/>
          </a:stretch>
        </p:blipFill>
        <p:spPr>
          <a:xfrm>
            <a:off x="870334" y="697693"/>
            <a:ext cx="8306716" cy="5170557"/>
          </a:xfrm>
          <a:prstGeom prst="rect">
            <a:avLst/>
          </a:prstGeom>
          <a:solidFill>
            <a:srgbClr val="99FFCC"/>
          </a:solidFill>
        </p:spPr>
      </p:pic>
    </p:spTree>
    <p:extLst>
      <p:ext uri="{BB962C8B-B14F-4D97-AF65-F5344CB8AC3E}">
        <p14:creationId xmlns="" xmlns:p14="http://schemas.microsoft.com/office/powerpoint/2010/main" val="1786388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P3052367.JP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rgbClr val="99FFCC">
                <a:tint val="45000"/>
                <a:satMod val="400000"/>
              </a:srgbClr>
            </a:duotone>
          </a:blip>
          <a:srcRect l="5479" t="2292" r="2418" b="4941"/>
          <a:stretch>
            <a:fillRect/>
          </a:stretch>
        </p:blipFill>
        <p:spPr>
          <a:xfrm>
            <a:off x="2110470" y="498575"/>
            <a:ext cx="7470258" cy="564209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60164" y="4583017"/>
            <a:ext cx="9827046" cy="22749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3" descr="F:\images\na co si dát v zimě pozor\P3022357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9FFCC">
                <a:tint val="45000"/>
                <a:satMod val="400000"/>
              </a:srgbClr>
            </a:duotone>
          </a:blip>
          <a:srcRect t="10442" r="4137" b="3614"/>
          <a:stretch>
            <a:fillRect/>
          </a:stretch>
        </p:blipFill>
        <p:spPr bwMode="auto">
          <a:xfrm>
            <a:off x="1645187" y="771181"/>
            <a:ext cx="7799064" cy="524402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dětí s písemným souhlasem jejich zákonných zástupců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Vědět, kde provozovat bezpečně zimní sporty a proč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Chovat se přiměřeně bezpečně ve známém prostředí při zimních sportech </a:t>
            </a:r>
          </a:p>
          <a:p>
            <a:r>
              <a:rPr lang="cs-CZ" dirty="0"/>
              <a:t>Znát a  dodržovat základní pravidla chování na </a:t>
            </a:r>
            <a:r>
              <a:rPr lang="pl-PL" dirty="0"/>
              <a:t>chodníku a na ulici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Povinné materiály, pomůcky a technické vybavení</a:t>
            </a:r>
          </a:p>
          <a:p>
            <a:pPr lvl="0"/>
            <a:r>
              <a:rPr lang="cs-CZ" dirty="0"/>
              <a:t>zdroj: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</a:t>
            </a:r>
            <a:r>
              <a:rPr lang="cs-CZ" dirty="0" smtClean="0"/>
              <a:t>PC</a:t>
            </a: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obrázcích č</a:t>
            </a:r>
            <a:r>
              <a:rPr lang="cs-CZ" dirty="0" smtClean="0"/>
              <a:t>. 2 </a:t>
            </a:r>
            <a:r>
              <a:rPr lang="cs-CZ" dirty="0" smtClean="0"/>
              <a:t>– č</a:t>
            </a:r>
            <a:r>
              <a:rPr lang="cs-CZ" dirty="0" smtClean="0"/>
              <a:t>. 5 </a:t>
            </a:r>
            <a:r>
              <a:rPr lang="cs-CZ" dirty="0" smtClean="0"/>
              <a:t>jsou zimní sporty provozované v bezpečném prostředí – obrázek se zvětší</a:t>
            </a:r>
          </a:p>
          <a:p>
            <a:r>
              <a:rPr lang="cs-CZ" dirty="0" smtClean="0"/>
              <a:t>Na obrázcích č</a:t>
            </a:r>
            <a:r>
              <a:rPr lang="cs-CZ" dirty="0" smtClean="0"/>
              <a:t>. 6 </a:t>
            </a:r>
            <a:r>
              <a:rPr lang="cs-CZ" dirty="0" smtClean="0"/>
              <a:t>- č</a:t>
            </a:r>
            <a:r>
              <a:rPr lang="cs-CZ" dirty="0" smtClean="0"/>
              <a:t>. 8 </a:t>
            </a:r>
            <a:r>
              <a:rPr lang="cs-CZ" dirty="0" smtClean="0"/>
              <a:t>hrozí nebezpečí – obrázky se otočí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Děti si kreslí na destičky prostředí vhodné pro zimní sportování a přiřazují si k </a:t>
            </a:r>
            <a:r>
              <a:rPr lang="cs-CZ" dirty="0" smtClean="0"/>
              <a:t>nim </a:t>
            </a:r>
            <a:r>
              <a:rPr lang="cs-CZ" dirty="0" err="1" smtClean="0"/>
              <a:t>zal</a:t>
            </a:r>
            <a:r>
              <a:rPr lang="cs-CZ" dirty="0" err="1" smtClean="0"/>
              <a:t>aminované</a:t>
            </a:r>
            <a:r>
              <a:rPr lang="cs-CZ" dirty="0" smtClean="0"/>
              <a:t> </a:t>
            </a:r>
            <a:r>
              <a:rPr lang="cs-CZ" dirty="0" smtClean="0"/>
              <a:t>obrázky sportovců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Rozlišovat, co zdraví prospívá a co mu škodí </a:t>
            </a:r>
          </a:p>
          <a:p>
            <a:r>
              <a:rPr lang="cs-CZ" dirty="0" smtClean="0"/>
              <a:t>Mít povědomí o některých způsobech ochrany zdraví a bezpečí </a:t>
            </a:r>
          </a:p>
          <a:p>
            <a:r>
              <a:rPr lang="cs-CZ" dirty="0" smtClean="0"/>
              <a:t>Uvědomovat si, co je nebezpečné</a:t>
            </a:r>
          </a:p>
          <a:p>
            <a:r>
              <a:rPr lang="cs-CZ" dirty="0" smtClean="0"/>
              <a:t>Znát a dodržovat základní pravidla chování na chodníku a na ulici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381</Words>
  <Application>Microsoft Office PowerPoint</Application>
  <PresentationFormat>Vlastní</PresentationFormat>
  <Paragraphs>75</Paragraphs>
  <Slides>15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Na co si dát v zimě pozor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co si dát v zimě pozor</dc:title>
  <dc:creator/>
  <cp:lastModifiedBy/>
  <cp:revision>5</cp:revision>
  <dcterms:created xsi:type="dcterms:W3CDTF">2014-08-05T12:38:58Z</dcterms:created>
  <dcterms:modified xsi:type="dcterms:W3CDTF">2015-05-27T21:00:48Z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