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86" r:id="rId10"/>
    <p:sldId id="263" r:id="rId11"/>
    <p:sldId id="258" r:id="rId12"/>
    <p:sldId id="280" r:id="rId13"/>
    <p:sldId id="288" r:id="rId14"/>
    <p:sldId id="259" r:id="rId15"/>
    <p:sldId id="281" r:id="rId16"/>
    <p:sldId id="285" r:id="rId17"/>
    <p:sldId id="290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2" autoAdjust="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81669230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Mandarinka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VY_32_INOVACE_CJS11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82175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mandarinku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částí stromu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mandarinka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Vyberte </a:t>
            </a:r>
            <a:r>
              <a:rPr lang="cs-CZ" sz="2400" i="0" dirty="0"/>
              <a:t>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vylaďte </a:t>
            </a:r>
            <a:r>
              <a:rPr lang="cs-CZ" sz="2400" i="0" dirty="0"/>
              <a:t>osvětlení do </a:t>
            </a:r>
            <a:r>
              <a:rPr lang="cs-CZ" sz="2400" i="0" dirty="0" smtClean="0"/>
              <a:t>světle oranžové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mandarinkovou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704856" cy="4752528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					mandarinku,</a:t>
            </a:r>
            <a:r>
              <a:rPr lang="cs-CZ" sz="2600" i="0" dirty="0"/>
              <a:t> 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</a:t>
            </a:r>
            <a:r>
              <a:rPr lang="cs-CZ" sz="2600" i="0" dirty="0" smtClean="0"/>
              <a:t>				vůni</a:t>
            </a:r>
            <a:r>
              <a:rPr lang="cs-CZ" sz="2600" i="0" dirty="0"/>
              <a:t>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mandarinka 				loupe, jak </a:t>
            </a:r>
            <a:r>
              <a:rPr lang="cs-CZ" sz="2600" i="0" dirty="0"/>
              <a:t>vypadá </a:t>
            </a:r>
            <a:r>
              <a:rPr lang="cs-CZ" sz="2600" i="0" dirty="0" smtClean="0"/>
              <a:t>rozkrojená, jak se 				připravuje ke</a:t>
            </a:r>
            <a:r>
              <a:rPr lang="cs-CZ" sz="2600" i="0" dirty="0"/>
              <a:t> </a:t>
            </a:r>
            <a:r>
              <a:rPr lang="cs-CZ" sz="2600" i="0" dirty="0" smtClean="0"/>
              <a:t>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mandarinka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mandarinka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680"/>
            <a:ext cx="9143092" cy="685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mandarinka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4519" y="9128"/>
            <a:ext cx="456485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mandarinka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mandarinka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" y="0"/>
            <a:ext cx="914377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mandarinka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mandarinka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74" y="404664"/>
            <a:ext cx="9145691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mandarinka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mandarinka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04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mandarinka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70000"/>
    </mc:Choice>
    <mc:Fallback>
      <p:transition spd="slow" advTm="27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mandarinka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54587" cy="609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mandarinka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3092" cy="685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035828" y="4941168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mandarinka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802" y="226435"/>
            <a:ext cx="5568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fontScale="92500"/>
          </a:bodyPr>
          <a:lstStyle/>
          <a:p>
            <a:r>
              <a:rPr lang="cs-CZ" sz="2000" dirty="0"/>
              <a:t>http://pixabay.com/static/uploads/photo/2013/03/14/20/57/mandarin-93695_640.jpg</a:t>
            </a:r>
          </a:p>
          <a:p>
            <a:r>
              <a:rPr lang="cs-CZ" sz="2000" dirty="0"/>
              <a:t>http://pixabay.com/static/uploads/photo/2014/10/23/22/36/mandarin-500459_640.jpg</a:t>
            </a:r>
          </a:p>
          <a:p>
            <a:r>
              <a:rPr lang="cs-CZ" sz="2000" dirty="0"/>
              <a:t>http://pixabay.com/static/uploads/photo/2015/01/27/18/32/fruit-614084_640.jpg</a:t>
            </a:r>
          </a:p>
          <a:p>
            <a:r>
              <a:rPr lang="cs-CZ" sz="2000" dirty="0"/>
              <a:t>http://pixabay.com/static/uploads/photo/2014/10/28/20/46/clementines-507161_640.jpg</a:t>
            </a:r>
          </a:p>
          <a:p>
            <a:r>
              <a:rPr lang="cs-CZ" sz="2000" dirty="0"/>
              <a:t>http://pixabay.com/static/uploads/photo/2014/04/05/11/22/mandarin-315499_640.jpg</a:t>
            </a:r>
          </a:p>
          <a:p>
            <a:r>
              <a:rPr lang="cs-CZ" sz="2000" dirty="0"/>
              <a:t>http://pixabay.com/static/uploads/photo/2013/03/14/21/35/mandarin-93752_640.jpg</a:t>
            </a:r>
          </a:p>
          <a:p>
            <a:r>
              <a:rPr lang="cs-CZ" sz="2000" dirty="0"/>
              <a:t>http://pixabay.com/static/uploads/photo/2014/04/05/11/22/mandarin-315501_640.jpg</a:t>
            </a:r>
          </a:p>
          <a:p>
            <a:r>
              <a:rPr lang="cs-CZ" sz="2000" dirty="0"/>
              <a:t>http://pixabay.com/static/uploads/photo/2013/07/25/12/03/orange-166982_640.jpg</a:t>
            </a:r>
          </a:p>
          <a:p>
            <a:r>
              <a:rPr lang="cs-CZ" sz="2000" dirty="0"/>
              <a:t>http://upload.wikimedia.org/wikipedia/commons/5/5d/Clementines_whole,_peeled,_half_and_sectioned.jpg</a:t>
            </a:r>
          </a:p>
          <a:p>
            <a:r>
              <a:rPr lang="cs-CZ" sz="2000" dirty="0"/>
              <a:t>http://pixabay.com/static/uploads/photo/2011/03/24/10/30/mandarin-5754_640.jpg</a:t>
            </a:r>
          </a:p>
          <a:p>
            <a:r>
              <a:rPr lang="cs-CZ" sz="2000" dirty="0"/>
              <a:t>http://pixabay.com/static/uploads/photo/2010/12/14/14/58/mandarin-3151_640.jpg</a:t>
            </a:r>
          </a:p>
          <a:p>
            <a:r>
              <a:rPr lang="cs-CZ" sz="2000" dirty="0"/>
              <a:t>http://pixabay.com/static/uploads/photo/2014/04/07/02/42/clementines-318210_640.jpg</a:t>
            </a:r>
          </a:p>
          <a:p>
            <a:r>
              <a:rPr lang="cs-CZ" sz="2000"/>
              <a:t>http://upload.wikimedia.org/wikipedia/commons/1/1c/Mandarin_fruit.jpg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958446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974</TotalTime>
  <Words>128</Words>
  <Application>Microsoft Office PowerPoint</Application>
  <PresentationFormat>Předvádění na obrazovce (4:3)</PresentationFormat>
  <Paragraphs>63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48</cp:revision>
  <dcterms:created xsi:type="dcterms:W3CDTF">2013-11-26T07:16:22Z</dcterms:created>
  <dcterms:modified xsi:type="dcterms:W3CDTF">2015-05-28T05:25:17Z</dcterms:modified>
</cp:coreProperties>
</file>