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67" r:id="rId7"/>
    <p:sldId id="289" r:id="rId8"/>
    <p:sldId id="286" r:id="rId9"/>
    <p:sldId id="263" r:id="rId10"/>
    <p:sldId id="258" r:id="rId11"/>
    <p:sldId id="280" r:id="rId12"/>
    <p:sldId id="259" r:id="rId13"/>
    <p:sldId id="288" r:id="rId14"/>
    <p:sldId id="281" r:id="rId15"/>
    <p:sldId id="290" r:id="rId16"/>
    <p:sldId id="285" r:id="rId17"/>
    <p:sldId id="278" r:id="rId18"/>
    <p:sldId id="29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22068493"/>
              </p:ext>
            </p:extLst>
          </p:nvPr>
        </p:nvGraphicFramePr>
        <p:xfrm>
          <a:off x="1187624" y="1827203"/>
          <a:ext cx="6406287" cy="37103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Rajče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1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VY_32_INOVACE_CJS18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62070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lnSpcReduction="1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rajčata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části rostliny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rajčata nemají </a:t>
            </a:r>
            <a:r>
              <a:rPr lang="cs-CZ" sz="2400" i="0" dirty="0"/>
              <a:t>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konzistenci 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</a:t>
            </a:r>
            <a:r>
              <a:rPr lang="cs-CZ" sz="2400" i="0" dirty="0" smtClean="0"/>
              <a:t>lžičky…) </a:t>
            </a:r>
            <a:r>
              <a:rPr lang="cs-CZ" sz="2400" i="0" dirty="0" smtClean="0"/>
              <a:t>a co vy potřebujete ke krájení rajčat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</a:t>
            </a:r>
            <a:r>
              <a:rPr lang="cs-CZ" sz="2400" i="0" dirty="0" smtClean="0"/>
              <a:t>červené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rajčatovou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celé rajče,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jeho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rajče 				zpracovává,</a:t>
            </a:r>
            <a:r>
              <a:rPr lang="cs-CZ" sz="2600" i="0" dirty="0"/>
              <a:t> </a:t>
            </a:r>
            <a:r>
              <a:rPr lang="cs-CZ" sz="2600" i="0" dirty="0" smtClean="0"/>
              <a:t>jak </a:t>
            </a:r>
            <a:r>
              <a:rPr lang="cs-CZ" sz="2600" i="0" dirty="0"/>
              <a:t>vypadá </a:t>
            </a:r>
            <a:r>
              <a:rPr lang="cs-CZ" sz="2600" i="0" dirty="0" smtClean="0"/>
              <a:t>rozkrojené, </a:t>
            </a:r>
            <a:r>
              <a:rPr lang="cs-CZ" sz="2600" i="0" dirty="0"/>
              <a:t>jak se </a:t>
            </a:r>
            <a:r>
              <a:rPr lang="cs-CZ" sz="2600" i="0" dirty="0" smtClean="0"/>
              <a:t>				připravuje ke</a:t>
            </a:r>
            <a:r>
              <a:rPr lang="cs-CZ" sz="2600" i="0" dirty="0"/>
              <a:t> </a:t>
            </a:r>
            <a:r>
              <a:rPr lang="cs-CZ" sz="2600" i="0" dirty="0" smtClean="0"/>
              <a:t>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rajče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3401" y="0"/>
            <a:ext cx="9177401" cy="688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rajče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248" y="332656"/>
            <a:ext cx="9154248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rajče\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" y="0"/>
            <a:ext cx="919719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rajče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" y="260648"/>
            <a:ext cx="9135617" cy="630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rajče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27" y="332656"/>
            <a:ext cx="9154248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rajče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" y="0"/>
            <a:ext cx="91542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rajče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0088" y="188640"/>
            <a:ext cx="9154248" cy="6361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rajče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42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E:\dumy\obr1\rajče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75787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rajče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72086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rajče\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73" y="332656"/>
            <a:ext cx="9219171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995936" y="2348880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rajče\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4570040" cy="454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fontScale="92500"/>
          </a:bodyPr>
          <a:lstStyle/>
          <a:p>
            <a:r>
              <a:rPr lang="cs-CZ" sz="2000" dirty="0"/>
              <a:t>http://upload.wikimedia.org/wikipedia/commons/thumb/4/43/Row_of_tomatoes_-_front_view.jpg/1280px-Row_of_tomatoes_-_front_view.jpg</a:t>
            </a:r>
          </a:p>
          <a:p>
            <a:r>
              <a:rPr lang="cs-CZ" sz="2000" dirty="0"/>
              <a:t>http://pixabay.com/static/uploads/photo/2014/05/27/21/28/tomatoes-355941_640.jpg</a:t>
            </a:r>
          </a:p>
          <a:p>
            <a:r>
              <a:rPr lang="cs-CZ" sz="2000" dirty="0"/>
              <a:t>http://pixabay.com/static/uploads/photo/2015/01/22/20/25/tomato-608290_640.jpg</a:t>
            </a:r>
          </a:p>
          <a:p>
            <a:r>
              <a:rPr lang="cs-CZ" sz="2000" dirty="0"/>
              <a:t>http://pixabay.com/static/uploads/photo/2014/06/10/17/06/tomatoes-366169_640.jpg</a:t>
            </a:r>
          </a:p>
          <a:p>
            <a:r>
              <a:rPr lang="cs-CZ" sz="2000" dirty="0"/>
              <a:t>http://pixabay.com/static/uploads/photo/2014/07/26/22/39/tomato-402642_640.jpg</a:t>
            </a:r>
          </a:p>
          <a:p>
            <a:r>
              <a:rPr lang="cs-CZ" sz="2000" dirty="0"/>
              <a:t>http://pixabay.com/static/uploads/photo/2013/03/01/19/36/cherry-88403_640.jpg</a:t>
            </a:r>
          </a:p>
          <a:p>
            <a:r>
              <a:rPr lang="cs-CZ" sz="2000" dirty="0"/>
              <a:t>http://pixabay.com/static/uploads/photo/2010/12/13/09/51/tomatoes-1834_640.jpg</a:t>
            </a:r>
          </a:p>
          <a:p>
            <a:r>
              <a:rPr lang="cs-CZ" sz="2000" dirty="0"/>
              <a:t>http://pixabay.com/static/uploads/photo/2014/01/14/19/45/vegetable-245081_640.jpg</a:t>
            </a:r>
          </a:p>
          <a:p>
            <a:r>
              <a:rPr lang="cs-CZ" sz="2000" dirty="0"/>
              <a:t>http://pixabay.com/static/uploads/photo/2013/01/29/01/00/tomatoes-76521_640.jpg</a:t>
            </a:r>
          </a:p>
          <a:p>
            <a:r>
              <a:rPr lang="cs-CZ" sz="2000" dirty="0"/>
              <a:t>http://pixabay.com/static/uploads/photo/2010/12/13/09/59/tomatoes-2042_640.jpg</a:t>
            </a:r>
          </a:p>
          <a:p>
            <a:r>
              <a:rPr lang="cs-CZ" sz="2000" dirty="0"/>
              <a:t>http://pixabay.com/static/uploads/photo/2013/07/18/15/03/tomatoes-164448_640.jpg</a:t>
            </a:r>
          </a:p>
          <a:p>
            <a:r>
              <a:rPr lang="cs-CZ" sz="2000" dirty="0"/>
              <a:t>http://pixabay.com/static/uploads/photo/2012/02/17/15/23/tomatoes-14401_640.jpg</a:t>
            </a:r>
          </a:p>
          <a:p>
            <a:r>
              <a:rPr lang="cs-CZ" sz="2000" dirty="0"/>
              <a:t>http://pixabay.com/static/uploads/photo/2014/09/06/09/55/tomatoes-436818_640.jpg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19465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908</TotalTime>
  <Words>127</Words>
  <Application>Microsoft Office PowerPoint</Application>
  <PresentationFormat>Předvádění na obrazovce (4:3)</PresentationFormat>
  <Paragraphs>64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45</cp:revision>
  <dcterms:created xsi:type="dcterms:W3CDTF">2013-11-26T07:16:22Z</dcterms:created>
  <dcterms:modified xsi:type="dcterms:W3CDTF">2015-05-28T10:23:40Z</dcterms:modified>
</cp:coreProperties>
</file>