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0" r:id="rId2"/>
    <p:sldId id="273" r:id="rId3"/>
    <p:sldId id="274" r:id="rId4"/>
    <p:sldId id="275" r:id="rId5"/>
    <p:sldId id="276" r:id="rId6"/>
    <p:sldId id="267" r:id="rId7"/>
    <p:sldId id="289" r:id="rId8"/>
    <p:sldId id="282" r:id="rId9"/>
    <p:sldId id="263" r:id="rId10"/>
    <p:sldId id="286" r:id="rId11"/>
    <p:sldId id="258" r:id="rId12"/>
    <p:sldId id="280" r:id="rId13"/>
    <p:sldId id="259" r:id="rId14"/>
    <p:sldId id="288" r:id="rId15"/>
    <p:sldId id="281" r:id="rId16"/>
    <p:sldId id="285" r:id="rId17"/>
    <p:sldId id="278" r:id="rId18"/>
    <p:sldId id="29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96836297"/>
              </p:ext>
            </p:extLst>
          </p:nvPr>
        </p:nvGraphicFramePr>
        <p:xfrm>
          <a:off x="1187624" y="1827203"/>
          <a:ext cx="6406287" cy="37103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Švestka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1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VY_32_INOVACE_CJS19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02789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švestky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ukázku částí stromu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švestky nemají </a:t>
            </a:r>
            <a:r>
              <a:rPr lang="cs-CZ" sz="2400" i="0" dirty="0"/>
              <a:t>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</a:t>
            </a:r>
            <a:r>
              <a:rPr lang="cs-CZ" sz="2400" i="0" dirty="0" smtClean="0"/>
              <a:t>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a co vy potřebujete pro </a:t>
            </a:r>
            <a:r>
              <a:rPr lang="cs-CZ" sz="2400" i="0" dirty="0" smtClean="0"/>
              <a:t>krájení švestky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</a:t>
            </a:r>
            <a:r>
              <a:rPr lang="cs-CZ" sz="2400" i="0" dirty="0"/>
              <a:t>vylaďte osvětlení do </a:t>
            </a:r>
            <a:r>
              <a:rPr lang="cs-CZ" sz="2400" i="0" dirty="0" smtClean="0"/>
              <a:t>světle modře nebo fialové barvy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použijte </a:t>
            </a:r>
            <a:r>
              <a:rPr lang="cs-CZ" sz="2400" i="0" dirty="0" smtClean="0"/>
              <a:t>švestkovou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celou švestku,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její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švestka 				zpracovává,</a:t>
            </a:r>
            <a:r>
              <a:rPr lang="cs-CZ" sz="2600" i="0" dirty="0"/>
              <a:t> </a:t>
            </a:r>
            <a:r>
              <a:rPr lang="cs-CZ" sz="2600" i="0" dirty="0" smtClean="0"/>
              <a:t>jak </a:t>
            </a:r>
            <a:r>
              <a:rPr lang="cs-CZ" sz="2600" i="0" dirty="0"/>
              <a:t>vypadá </a:t>
            </a:r>
            <a:r>
              <a:rPr lang="cs-CZ" sz="2600" i="0" dirty="0" smtClean="0"/>
              <a:t>vyloupaná, </a:t>
            </a:r>
            <a:r>
              <a:rPr lang="cs-CZ" sz="2600" i="0" dirty="0"/>
              <a:t>jak se </a:t>
            </a:r>
            <a:r>
              <a:rPr lang="cs-CZ" sz="2600" i="0" dirty="0" smtClean="0"/>
              <a:t>				připravuje ke snězení </a:t>
            </a:r>
            <a:r>
              <a:rPr lang="cs-CZ" sz="2600" i="0" dirty="0"/>
              <a:t>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švestka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švestka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9787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dumy\obr1\švestka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švestka\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260648"/>
            <a:ext cx="9140381" cy="62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švestka\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švestka\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švestka\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švestka\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54248" cy="630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švestka\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švestka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526921" y="-1266273"/>
            <a:ext cx="6165304" cy="9219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švestka\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00000"/>
    </mc:Choice>
    <mc:Fallback>
      <p:transition spd="slow" advTm="30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1359632" y="1196752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8000" b="1" i="0" dirty="0" smtClean="0"/>
              <a:t>KONEC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2564904"/>
            <a:ext cx="4932040" cy="369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268759"/>
            <a:ext cx="8784976" cy="5328593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http://upload.wikimedia.org/wikipedia/commons/thumb/c/ce/Prunus,_Fry%C5%A1t%C3%A1k.jpg/640px-Prunus,_Fry%C5%A1t%C3%A1k.jpg</a:t>
            </a:r>
          </a:p>
          <a:p>
            <a:r>
              <a:rPr lang="cs-CZ" sz="2000" dirty="0"/>
              <a:t>http://pixabay.com/static/uploads/photo/2014/08/10/14/35/plums-414737_640.jpg</a:t>
            </a:r>
          </a:p>
          <a:p>
            <a:r>
              <a:rPr lang="cs-CZ" sz="2000" dirty="0"/>
              <a:t>http://pixabay.com/static/uploads/photo/2011/08/18/03/20/real-plum-8995_640.jpg</a:t>
            </a:r>
          </a:p>
          <a:p>
            <a:r>
              <a:rPr lang="cs-CZ" sz="2000" dirty="0"/>
              <a:t>http://upload.wikimedia.org/wikipedia/commons/0/04/Slivo%C5%88_%C5%A1vestka,_plum.jpg</a:t>
            </a:r>
          </a:p>
          <a:p>
            <a:r>
              <a:rPr lang="cs-CZ" sz="2000" dirty="0"/>
              <a:t>https://c1.staticflickr.com/7/6075/6100848871_9bd344ebae_b.jpg</a:t>
            </a:r>
          </a:p>
          <a:p>
            <a:r>
              <a:rPr lang="cs-CZ" sz="2000" dirty="0"/>
              <a:t>http://pixabay.com/static/uploads/photo/2014/12/17/18/40/plum-571784_640.jpg</a:t>
            </a:r>
          </a:p>
          <a:p>
            <a:r>
              <a:rPr lang="cs-CZ" sz="2000" dirty="0"/>
              <a:t>http://pixabay.com/static/uploads/photo/2013/09/11/08/10/plum-181196_640.jpg</a:t>
            </a:r>
          </a:p>
          <a:p>
            <a:r>
              <a:rPr lang="cs-CZ" sz="2000" dirty="0"/>
              <a:t>http://pixabay.com/static/uploads/photo/2013/12/09/12/55/real-plums-225924_640.jpg</a:t>
            </a:r>
          </a:p>
          <a:p>
            <a:r>
              <a:rPr lang="cs-CZ" sz="2000" dirty="0"/>
              <a:t>http://pixabay.com/static/uploads/photo/2013/03/01/19/01/plum-88157_640.jpg</a:t>
            </a:r>
          </a:p>
          <a:p>
            <a:r>
              <a:rPr lang="cs-CZ" sz="2000" dirty="0"/>
              <a:t>http://pixabay.com/static/uploads/photo/2014/06/03/12/34/plum-361164_640.jpg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pixabay.com/static/uploads/photo/2014/11/29/18/27/plum-550699_640.jpg</a:t>
            </a:r>
          </a:p>
          <a:p>
            <a:r>
              <a:rPr lang="cs-CZ" sz="2000" dirty="0"/>
              <a:t>http://pixabay.com/cs/plum-garden-hrad-peak-park-260644</a:t>
            </a:r>
          </a:p>
          <a:p>
            <a:endParaRPr lang="cs-CZ" sz="2000" dirty="0"/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270310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931</TotalTime>
  <Words>131</Words>
  <Application>Microsoft Office PowerPoint</Application>
  <PresentationFormat>Předvádění na obrazovce (4:3)</PresentationFormat>
  <Paragraphs>63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46</cp:revision>
  <dcterms:created xsi:type="dcterms:W3CDTF">2013-11-26T07:16:22Z</dcterms:created>
  <dcterms:modified xsi:type="dcterms:W3CDTF">2015-05-28T05:28:52Z</dcterms:modified>
</cp:coreProperties>
</file>