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comments/comment7.xml" ContentType="application/vnd.openxmlformats-officedocument.presentationml.comment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comments/comment5.xml" ContentType="application/vnd.openxmlformats-officedocument.presentationml.comments+xml"/>
  <Override PartName="/ppt/comments/comment6.xml" ContentType="application/vnd.openxmlformats-officedocument.presentationml.comment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comments/comment3.xml" ContentType="application/vnd.openxmlformats-officedocument.presentationml.comments+xml"/>
  <Override PartName="/ppt/comments/comment4.xml" ContentType="application/vnd.openxmlformats-officedocument.presentationml.comments+xml"/>
  <Override PartName="/docProps/custom.xml" ContentType="application/vnd.openxmlformats-officedocument.custom-properties+xml"/>
  <Default Extension="wdp" ContentType="image/vnd.ms-photo"/>
  <Override PartName="/ppt/commentAuthors.xml" ContentType="application/vnd.openxmlformats-officedocument.presentationml.commentAuthors+xml"/>
  <Default Extension="gif" ContentType="image/gif"/>
  <Override PartName="/ppt/comments/comment1.xml" ContentType="application/vnd.openxmlformats-officedocument.presentationml.comments+xml"/>
  <Override PartName="/ppt/comments/comment2.xml" ContentType="application/vnd.openxmlformats-officedocument.presentationml.comment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648" r:id="rId2"/>
  </p:sldMasterIdLst>
  <p:notesMasterIdLst>
    <p:notesMasterId r:id="rId18"/>
  </p:notesMasterIdLst>
  <p:handoutMasterIdLst>
    <p:handoutMasterId r:id="rId19"/>
  </p:handoutMasterIdLst>
  <p:sldIdLst>
    <p:sldId id="272" r:id="rId3"/>
    <p:sldId id="291" r:id="rId4"/>
    <p:sldId id="292" r:id="rId5"/>
    <p:sldId id="293" r:id="rId6"/>
    <p:sldId id="294" r:id="rId7"/>
    <p:sldId id="295" r:id="rId8"/>
    <p:sldId id="296" r:id="rId9"/>
    <p:sldId id="297" r:id="rId10"/>
    <p:sldId id="275" r:id="rId11"/>
    <p:sldId id="276" r:id="rId12"/>
    <p:sldId id="277" r:id="rId13"/>
    <p:sldId id="278" r:id="rId14"/>
    <p:sldId id="290" r:id="rId15"/>
    <p:sldId id="280" r:id="rId16"/>
    <p:sldId id="281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2" name="Autor" initials="A" lastIdx="1" clrIdx="1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FFFF"/>
    <a:srgbClr val="FFF9E4"/>
    <a:srgbClr val="FEF9E4"/>
    <a:srgbClr val="FDFEE6"/>
    <a:srgbClr val="FDFEE2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353" autoAdjust="0"/>
    <p:restoredTop sz="94918" autoAdjust="0"/>
  </p:normalViewPr>
  <p:slideViewPr>
    <p:cSldViewPr snapToGrid="0">
      <p:cViewPr varScale="1">
        <p:scale>
          <a:sx n="86" d="100"/>
          <a:sy n="86" d="100"/>
        </p:scale>
        <p:origin x="-84" y="-426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630"/>
    </p:cViewPr>
  </p:outlin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commentAuthors" Target="commentAuthor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3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4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5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6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comments/comment7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2" dt="2014-12-22T12:56:01.123" idx="1">
    <p:pos x="7680" y="-46"/>
    <p:text/>
    <p:extLst>
      <p:ext uri="{C676402C-5697-4E1C-873F-D02D1690AC5C}">
        <p15:threadingInfo xmlns:p15="http://schemas.microsoft.com/office/powerpoint/2012/main" xmlns="" timeZoneBias="-60"/>
      </p:ext>
    </p:extLst>
  </p:cm>
</p:cmLst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pPr/>
              <a:t>28.5.2015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pPr/>
              <a:t>28.5.2015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604109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58111697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Úvodní snímek"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Skupina 4"/>
          <p:cNvGrpSpPr/>
          <p:nvPr/>
        </p:nvGrpSpPr>
        <p:grpSpPr>
          <a:xfrm>
            <a:off x="0" y="0"/>
            <a:ext cx="12188825" cy="713232"/>
            <a:chOff x="0" y="0"/>
            <a:chExt cx="12188825" cy="713232"/>
          </a:xfrm>
        </p:grpSpPr>
        <p:sp>
          <p:nvSpPr>
            <p:cNvPr id="7" name="Obdélník 6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0" y="0"/>
            <a:ext cx="713232" cy="6858000"/>
            <a:chOff x="0" y="0"/>
            <a:chExt cx="713232" cy="6858000"/>
          </a:xfrm>
        </p:grpSpPr>
        <p:sp>
          <p:nvSpPr>
            <p:cNvPr id="12" name="Obdélník 11"/>
            <p:cNvSpPr/>
            <p:nvPr/>
          </p:nvSpPr>
          <p:spPr>
            <a:xfrm flipH="1">
              <a:off x="7315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H="1">
              <a:off x="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>
            <a:off x="11476762" y="0"/>
            <a:ext cx="746886" cy="6858000"/>
            <a:chOff x="11476762" y="0"/>
            <a:chExt cx="746886" cy="6858000"/>
          </a:xfrm>
        </p:grpSpPr>
        <p:sp>
          <p:nvSpPr>
            <p:cNvPr id="15" name="Obdélník 14"/>
            <p:cNvSpPr/>
            <p:nvPr/>
          </p:nvSpPr>
          <p:spPr>
            <a:xfrm flipH="1">
              <a:off x="11476762" y="0"/>
              <a:ext cx="640080" cy="685800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H="1">
              <a:off x="12020930" y="0"/>
              <a:ext cx="202718" cy="6858000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flipV="1">
            <a:off x="0" y="6144768"/>
            <a:ext cx="12188825" cy="713232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73152"/>
              <a:ext cx="12188825" cy="640080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82882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673352"/>
            <a:ext cx="9509760" cy="3524813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59342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>
            <a:off x="16736" y="0"/>
            <a:ext cx="12188825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95400" y="1188720"/>
            <a:ext cx="9601200" cy="1375576"/>
          </a:xfrm>
        </p:spPr>
        <p:txBody>
          <a:bodyPr anchor="b">
            <a:normAutofit/>
          </a:bodyPr>
          <a:lstStyle>
            <a:lvl1pPr algn="ctr">
              <a:defRPr sz="5400" b="0">
                <a:solidFill>
                  <a:schemeClr val="tx1">
                    <a:lumMod val="75000"/>
                  </a:schemeClr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295400" y="2618762"/>
            <a:ext cx="9601200" cy="914400"/>
          </a:xfrm>
        </p:spPr>
        <p:txBody>
          <a:bodyPr anchor="t"/>
          <a:lstStyle>
            <a:lvl1pPr marL="0" indent="0" algn="ctr">
              <a:spcBef>
                <a:spcPts val="0"/>
              </a:spcBef>
              <a:buNone/>
              <a:defRPr sz="200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Obrázek 1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97457" y="3587628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7158437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4112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278880" y="1673352"/>
            <a:ext cx="4572000" cy="3514874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D06EF73-9DB8-4763-865F-2F88181A473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230561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34112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278880" y="1600200"/>
            <a:ext cx="4572000" cy="758952"/>
          </a:xfrm>
        </p:spPr>
        <p:txBody>
          <a:bodyPr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0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278880" y="2441448"/>
            <a:ext cx="4572000" cy="27368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8" name="Zástupný symbol pro zápatí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057080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420110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59003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>
          <a:xfrm>
            <a:off x="0" y="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48640" y="1005840"/>
            <a:ext cx="7223760" cy="4162508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962108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35946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38160" y="1828800"/>
            <a:ext cx="3657600" cy="2286000"/>
          </a:xfrm>
        </p:spPr>
        <p:txBody>
          <a:bodyPr anchor="b">
            <a:normAutofit/>
          </a:bodyPr>
          <a:lstStyle>
            <a:lvl1pPr>
              <a:defRPr sz="3400" b="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iál 1Zástupný symbol pro obrázek 2"/>
          <p:cNvSpPr>
            <a:spLocks noGrp="1"/>
          </p:cNvSpPr>
          <p:nvPr>
            <p:ph type="pic" idx="1"/>
          </p:nvPr>
        </p:nvSpPr>
        <p:spPr>
          <a:xfrm>
            <a:off x="548640" y="548640"/>
            <a:ext cx="6675120" cy="5760720"/>
          </a:xfrm>
          <a:noFill/>
        </p:spPr>
        <p:txBody>
          <a:bodyPr/>
          <a:lstStyle>
            <a:lvl1pPr marL="0" indent="0" algn="ctr">
              <a:buNone/>
              <a:defRPr sz="3200">
                <a:solidFill>
                  <a:schemeClr val="tx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138160" y="4206240"/>
            <a:ext cx="3657600" cy="164592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11"/>
          </p:nvPr>
        </p:nvSpPr>
        <p:spPr>
          <a:xfrm>
            <a:off x="582783" y="6387435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grpSp>
        <p:nvGrpSpPr>
          <p:cNvPr id="8" name="Skupina 6"/>
          <p:cNvGrpSpPr/>
          <p:nvPr/>
        </p:nvGrpSpPr>
        <p:grpSpPr>
          <a:xfrm>
            <a:off x="0" y="0"/>
            <a:ext cx="7772400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1" name="Skupina 10"/>
          <p:cNvGrpSpPr/>
          <p:nvPr/>
        </p:nvGrpSpPr>
        <p:grpSpPr>
          <a:xfrm flipV="1">
            <a:off x="0" y="6309360"/>
            <a:ext cx="7772400" cy="548640"/>
            <a:chOff x="0" y="0"/>
            <a:chExt cx="12188825" cy="713232"/>
          </a:xfrm>
        </p:grpSpPr>
        <p:sp>
          <p:nvSpPr>
            <p:cNvPr id="12" name="Obdélník 11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3" name="Obdélník 12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4" name="Skupina 13"/>
          <p:cNvGrpSpPr/>
          <p:nvPr/>
        </p:nvGrpSpPr>
        <p:grpSpPr>
          <a:xfrm rot="5400000" flipV="1">
            <a:off x="-3154680" y="3154680"/>
            <a:ext cx="6858000" cy="548640"/>
            <a:chOff x="0" y="0"/>
            <a:chExt cx="12188825" cy="713232"/>
          </a:xfrm>
        </p:grpSpPr>
        <p:sp>
          <p:nvSpPr>
            <p:cNvPr id="15" name="Obdélník 14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6" name="Obdélník 15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grpSp>
        <p:nvGrpSpPr>
          <p:cNvPr id="17" name="Skupina 16"/>
          <p:cNvGrpSpPr/>
          <p:nvPr/>
        </p:nvGrpSpPr>
        <p:grpSpPr>
          <a:xfrm rot="16200000" flipH="1" flipV="1">
            <a:off x="4069079" y="3154681"/>
            <a:ext cx="6858000" cy="548640"/>
            <a:chOff x="0" y="0"/>
            <a:chExt cx="12188825" cy="713232"/>
          </a:xfrm>
        </p:grpSpPr>
        <p:sp>
          <p:nvSpPr>
            <p:cNvPr id="18" name="Obdélník 17"/>
            <p:cNvSpPr/>
            <p:nvPr/>
          </p:nvSpPr>
          <p:spPr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9" name="Obdélník 18"/>
            <p:cNvSpPr/>
            <p:nvPr/>
          </p:nvSpPr>
          <p:spPr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pic>
        <p:nvPicPr>
          <p:cNvPr id="20" name="Obrázek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366199" y="5207144"/>
            <a:ext cx="5040000" cy="1101335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371734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g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  <a:alpha val="56000"/>
              </a:schemeClr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Skupina 6"/>
          <p:cNvGrpSpPr/>
          <p:nvPr/>
        </p:nvGrpSpPr>
        <p:grpSpPr bwMode="auto">
          <a:xfrm flipV="1">
            <a:off x="0" y="6309360"/>
            <a:ext cx="12188825" cy="548640"/>
            <a:chOff x="0" y="0"/>
            <a:chExt cx="12188825" cy="713232"/>
          </a:xfrm>
        </p:grpSpPr>
        <p:sp>
          <p:nvSpPr>
            <p:cNvPr id="9" name="Obdélník 8"/>
            <p:cNvSpPr/>
            <p:nvPr/>
          </p:nvSpPr>
          <p:spPr bwMode="auto">
            <a:xfrm flipV="1">
              <a:off x="0" y="59436"/>
              <a:ext cx="12188825" cy="653796"/>
            </a:xfrm>
            <a:prstGeom prst="rect">
              <a:avLst/>
            </a:prstGeom>
            <a:solidFill>
              <a:schemeClr val="accent1">
                <a:alpha val="1686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  <p:sp>
          <p:nvSpPr>
            <p:cNvPr id="10" name="Obdélník 9"/>
            <p:cNvSpPr/>
            <p:nvPr/>
          </p:nvSpPr>
          <p:spPr bwMode="auto">
            <a:xfrm flipV="1">
              <a:off x="0" y="0"/>
              <a:ext cx="12188825" cy="201168"/>
            </a:xfrm>
            <a:prstGeom prst="rect">
              <a:avLst/>
            </a:prstGeom>
            <a:solidFill>
              <a:schemeClr val="accent1">
                <a:alpha val="27843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 dirty="0"/>
            </a:p>
          </p:txBody>
        </p:sp>
      </p:grpSp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1341120" y="438912"/>
            <a:ext cx="9509760" cy="108813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dirty="0" smtClean="0"/>
              <a:t>Kliknutím lze upravit styl.</a:t>
            </a:r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41120" y="1673352"/>
            <a:ext cx="9509760" cy="43434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875776" y="6391656"/>
            <a:ext cx="96012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5" name="Zástupný symbol pro zápatí 5"/>
          <p:cNvSpPr>
            <a:spLocks noGrp="1"/>
          </p:cNvSpPr>
          <p:nvPr>
            <p:ph type="ftr" sz="quarter" idx="3"/>
          </p:nvPr>
        </p:nvSpPr>
        <p:spPr>
          <a:xfrm>
            <a:off x="1341120" y="6391656"/>
            <a:ext cx="7159752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chemeClr val="tx1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10210800" y="6391656"/>
            <a:ext cx="640080" cy="2377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chemeClr val="tx1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7" name="Obrázek 6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637609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marL="0" indent="0" algn="l" defTabSz="914400" rtl="0" eaLnBrk="1" latinLnBrk="0" hangingPunct="1">
        <a:lnSpc>
          <a:spcPct val="90000"/>
        </a:lnSpc>
        <a:spcBef>
          <a:spcPct val="0"/>
        </a:spcBef>
        <a:buFont typeface="Arial" pitchFamily="34" charset="0"/>
        <a:buNone/>
        <a:defRPr sz="3400" kern="1200">
          <a:solidFill>
            <a:schemeClr val="tx1">
              <a:lumMod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3" pos="3840" userDrawn="1">
          <p15:clr>
            <a:srgbClr val="F26B43"/>
          </p15:clr>
        </p15:guide>
        <p15:guide id="5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Relationship Id="rId4" Type="http://schemas.openxmlformats.org/officeDocument/2006/relationships/comments" Target="../comments/comment1.xml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Relationship Id="rId4" Type="http://schemas.openxmlformats.org/officeDocument/2006/relationships/comments" Target="../comments/comment2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4" Type="http://schemas.openxmlformats.org/officeDocument/2006/relationships/comments" Target="../comments/comment3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Relationship Id="rId4" Type="http://schemas.openxmlformats.org/officeDocument/2006/relationships/comments" Target="../comments/comment4.xml"/></Relationships>
</file>

<file path=ppt/slides/_rels/slide6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Relationship Id="rId4" Type="http://schemas.openxmlformats.org/officeDocument/2006/relationships/comments" Target="../comments/comment5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Relationship Id="rId4" Type="http://schemas.openxmlformats.org/officeDocument/2006/relationships/comments" Target="../comments/comment6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6.xml"/><Relationship Id="rId4" Type="http://schemas.openxmlformats.org/officeDocument/2006/relationships/comments" Target="../comments/commen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dumy.cz/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chemeClr val="accent1">
                <a:lumMod val="20000"/>
                <a:lumOff val="80000"/>
                <a:alpha val="86000"/>
              </a:schemeClr>
            </a:gs>
            <a:gs pos="42000">
              <a:schemeClr val="bg1">
                <a:alpha val="40000"/>
              </a:schemeClr>
            </a:gs>
            <a:gs pos="0">
              <a:schemeClr val="accent1">
                <a:lumMod val="20000"/>
                <a:lumOff val="80000"/>
                <a:alpha val="85000"/>
              </a:schemeClr>
            </a:gs>
            <a:gs pos="75000">
              <a:schemeClr val="bg1">
                <a:alpha val="4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 anchor="t"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sz="3600" b="1" dirty="0" smtClean="0">
                <a:solidFill>
                  <a:srgbClr val="624D38">
                    <a:lumMod val="75000"/>
                  </a:srgbClr>
                </a:solidFill>
                <a:latin typeface="Century Gothic"/>
              </a:rPr>
              <a:t>Naše květinová zahrádka</a:t>
            </a:r>
            <a:endParaRPr lang="cs-CZ" sz="3600" b="1" i="0" dirty="0">
              <a:solidFill>
                <a:srgbClr val="624D38">
                  <a:lumMod val="75000"/>
                </a:srgbClr>
              </a:solidFill>
              <a:latin typeface="Century Gothic"/>
              <a:ea typeface="+mj-ea"/>
              <a:cs typeface="+mj-cs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r>
              <a:rPr lang="cs-CZ" dirty="0" smtClean="0"/>
              <a:t>vnímání</a:t>
            </a:r>
            <a:endParaRPr lang="cs-CZ" sz="2400" b="0" i="0" baseline="0" dirty="0"/>
          </a:p>
        </p:txBody>
      </p:sp>
    </p:spTree>
    <p:extLst>
      <p:ext uri="{BB962C8B-B14F-4D97-AF65-F5344CB8AC3E}">
        <p14:creationId xmlns:p14="http://schemas.microsoft.com/office/powerpoint/2010/main" xmlns="" val="2671542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767">
              <a:srgbClr val="92D050"/>
            </a:gs>
            <a:gs pos="0">
              <a:schemeClr val="accent1">
                <a:lumMod val="20000"/>
                <a:lumOff val="80000"/>
                <a:alpha val="56000"/>
              </a:schemeClr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" name="Obdélník 1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 useBgFill="1">
        <p:nvSpPr>
          <p:cNvPr id="3" name="Obdélník 2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4430" b="89988" l="9974" r="89982">
                        <a14:foregroundMark x1="48058" y1="22027" x2="48058" y2="22027"/>
                        <a14:foregroundMark x1="50662" y1="25061" x2="50662" y2="25061"/>
                        <a14:foregroundMark x1="44969" y1="30036" x2="44969" y2="30036"/>
                        <a14:foregroundMark x1="49470" y1="29490" x2="49470" y2="29490"/>
                        <a14:foregroundMark x1="48191" y1="30583" x2="48191" y2="3058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91936" y="639678"/>
            <a:ext cx="3209944" cy="2334006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4430" b="89988" l="9974" r="89982">
                        <a14:foregroundMark x1="48058" y1="22027" x2="48058" y2="22027"/>
                        <a14:foregroundMark x1="50662" y1="25061" x2="50662" y2="25061"/>
                        <a14:foregroundMark x1="44969" y1="30036" x2="44969" y2="30036"/>
                        <a14:foregroundMark x1="49470" y1="29490" x2="49470" y2="29490"/>
                        <a14:foregroundMark x1="48191" y1="30583" x2="48191" y2="3058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43990" y="4760753"/>
            <a:ext cx="3209944" cy="2334006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4430" b="89988" l="9974" r="89982">
                        <a14:foregroundMark x1="48058" y1="22027" x2="48058" y2="22027"/>
                        <a14:foregroundMark x1="50662" y1="25061" x2="50662" y2="25061"/>
                        <a14:foregroundMark x1="44969" y1="30036" x2="44969" y2="30036"/>
                        <a14:foregroundMark x1="49470" y1="29490" x2="49470" y2="29490"/>
                        <a14:foregroundMark x1="48191" y1="30583" x2="48191" y2="3058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15776" y="2201326"/>
            <a:ext cx="3209944" cy="233400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4430" b="89988" l="9974" r="89982">
                        <a14:foregroundMark x1="48058" y1="22027" x2="48058" y2="22027"/>
                        <a14:foregroundMark x1="50662" y1="25061" x2="50662" y2="25061"/>
                        <a14:foregroundMark x1="44969" y1="30036" x2="44969" y2="30036"/>
                        <a14:foregroundMark x1="49470" y1="29490" x2="49470" y2="29490"/>
                        <a14:foregroundMark x1="48191" y1="30583" x2="48191" y2="3058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 r="31206" b="58001"/>
          <a:stretch/>
        </p:blipFill>
        <p:spPr>
          <a:xfrm>
            <a:off x="2170582" y="3578864"/>
            <a:ext cx="2208235" cy="980257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4430" b="89988" l="9974" r="89982">
                        <a14:foregroundMark x1="48058" y1="22027" x2="48058" y2="22027"/>
                        <a14:foregroundMark x1="50662" y1="25061" x2="50662" y2="25061"/>
                        <a14:foregroundMark x1="44969" y1="30036" x2="44969" y2="30036"/>
                        <a14:foregroundMark x1="49470" y1="29490" x2="49470" y2="29490"/>
                        <a14:foregroundMark x1="48191" y1="30583" x2="48191" y2="3058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58248" y="5146896"/>
            <a:ext cx="3209944" cy="2334006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4430" b="89988" l="9974" r="89982">
                        <a14:foregroundMark x1="48058" y1="22027" x2="48058" y2="22027"/>
                        <a14:foregroundMark x1="50662" y1="25061" x2="50662" y2="25061"/>
                        <a14:foregroundMark x1="44969" y1="30036" x2="44969" y2="30036"/>
                        <a14:foregroundMark x1="49470" y1="29490" x2="49470" y2="29490"/>
                        <a14:foregroundMark x1="48191" y1="30583" x2="48191" y2="3058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68014" y="2344472"/>
            <a:ext cx="3209944" cy="2334006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4430" b="89988" l="9974" r="89982">
                        <a14:foregroundMark x1="48058" y1="22027" x2="48058" y2="22027"/>
                        <a14:foregroundMark x1="50662" y1="25061" x2="50662" y2="25061"/>
                        <a14:foregroundMark x1="44969" y1="30036" x2="44969" y2="30036"/>
                        <a14:foregroundMark x1="49470" y1="29490" x2="49470" y2="29490"/>
                        <a14:foregroundMark x1="48191" y1="30583" x2="48191" y2="3058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50640" y="495589"/>
            <a:ext cx="3209944" cy="2334006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4430" b="89988" l="9974" r="89982">
                        <a14:foregroundMark x1="48058" y1="22027" x2="48058" y2="22027"/>
                        <a14:foregroundMark x1="50662" y1="25061" x2="50662" y2="25061"/>
                        <a14:foregroundMark x1="44969" y1="30036" x2="44969" y2="30036"/>
                        <a14:foregroundMark x1="49470" y1="29490" x2="49470" y2="29490"/>
                        <a14:foregroundMark x1="48191" y1="30583" x2="48191" y2="3058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793038" y="1492075"/>
            <a:ext cx="3209944" cy="2334006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4430" b="89988" l="9974" r="89982">
                        <a14:foregroundMark x1="48058" y1="22027" x2="48058" y2="22027"/>
                        <a14:foregroundMark x1="50662" y1="25061" x2="50662" y2="25061"/>
                        <a14:foregroundMark x1="44969" y1="30036" x2="44969" y2="30036"/>
                        <a14:foregroundMark x1="49470" y1="29490" x2="49470" y2="29490"/>
                        <a14:foregroundMark x1="48191" y1="30583" x2="48191" y2="3058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128129" y="3702033"/>
            <a:ext cx="3209944" cy="233400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4430" b="89988" l="9974" r="89982">
                        <a14:foregroundMark x1="48058" y1="22027" x2="48058" y2="22027"/>
                        <a14:foregroundMark x1="50662" y1="25061" x2="50662" y2="25061"/>
                        <a14:foregroundMark x1="44969" y1="30036" x2="44969" y2="30036"/>
                        <a14:foregroundMark x1="49470" y1="29490" x2="49470" y2="29490"/>
                        <a14:foregroundMark x1="48191" y1="30583" x2="48191" y2="3058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187719" y="5126919"/>
            <a:ext cx="3209944" cy="2334006"/>
          </a:xfrm>
          <a:prstGeom prst="rect">
            <a:avLst/>
          </a:prstGeom>
        </p:spPr>
      </p:pic>
      <p:pic>
        <p:nvPicPr>
          <p:cNvPr id="22" name="Obrázek 2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4430" b="89988" l="9974" r="89982">
                        <a14:foregroundMark x1="48058" y1="22027" x2="48058" y2="22027"/>
                        <a14:foregroundMark x1="50662" y1="25061" x2="50662" y2="25061"/>
                        <a14:foregroundMark x1="44969" y1="30036" x2="44969" y2="30036"/>
                        <a14:foregroundMark x1="49470" y1="29490" x2="49470" y2="29490"/>
                        <a14:foregroundMark x1="48191" y1="30583" x2="48191" y2="3058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783782" y="2426747"/>
            <a:ext cx="3209944" cy="2334006"/>
          </a:xfrm>
          <a:prstGeom prst="rect">
            <a:avLst/>
          </a:prstGeom>
        </p:spPr>
      </p:pic>
      <p:pic>
        <p:nvPicPr>
          <p:cNvPr id="23" name="Obrázek 22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4430" b="89988" l="9974" r="89982">
                        <a14:foregroundMark x1="48058" y1="22027" x2="48058" y2="22027"/>
                        <a14:foregroundMark x1="50662" y1="25061" x2="50662" y2="25061"/>
                        <a14:foregroundMark x1="44969" y1="30036" x2="44969" y2="30036"/>
                        <a14:foregroundMark x1="49470" y1="29490" x2="49470" y2="29490"/>
                        <a14:foregroundMark x1="48191" y1="30583" x2="48191" y2="3058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393382" y="629872"/>
            <a:ext cx="3209944" cy="2334006"/>
          </a:xfrm>
          <a:prstGeom prst="rect">
            <a:avLst/>
          </a:prstGeom>
        </p:spPr>
      </p:pic>
      <p:pic>
        <p:nvPicPr>
          <p:cNvPr id="24" name="Obrázek 23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4430" b="89988" l="9974" r="89982">
                        <a14:foregroundMark x1="48058" y1="22027" x2="48058" y2="22027"/>
                        <a14:foregroundMark x1="50662" y1="25061" x2="50662" y2="25061"/>
                        <a14:foregroundMark x1="44969" y1="30036" x2="44969" y2="30036"/>
                        <a14:foregroundMark x1="49470" y1="29490" x2="49470" y2="29490"/>
                        <a14:foregroundMark x1="48191" y1="30583" x2="48191" y2="3058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525577" y="3510154"/>
            <a:ext cx="3209944" cy="2334006"/>
          </a:xfrm>
          <a:prstGeom prst="rect">
            <a:avLst/>
          </a:prstGeom>
        </p:spPr>
      </p:pic>
      <p:pic>
        <p:nvPicPr>
          <p:cNvPr id="25" name="Obrázek 2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4430" b="89988" l="9974" r="89982">
                        <a14:foregroundMark x1="48058" y1="22027" x2="48058" y2="22027"/>
                        <a14:foregroundMark x1="50662" y1="25061" x2="50662" y2="25061"/>
                        <a14:foregroundMark x1="44969" y1="30036" x2="44969" y2="30036"/>
                        <a14:foregroundMark x1="49470" y1="29490" x2="49470" y2="29490"/>
                        <a14:foregroundMark x1="48191" y1="30583" x2="48191" y2="3058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161326" y="3506034"/>
            <a:ext cx="3209944" cy="2334006"/>
          </a:xfrm>
          <a:prstGeom prst="rect">
            <a:avLst/>
          </a:prstGeom>
        </p:spPr>
      </p:pic>
      <p:pic>
        <p:nvPicPr>
          <p:cNvPr id="26" name="Obrázek 25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4430" b="89988" l="9974" r="89982">
                        <a14:foregroundMark x1="48058" y1="22027" x2="48058" y2="22027"/>
                        <a14:foregroundMark x1="50662" y1="25061" x2="50662" y2="25061"/>
                        <a14:foregroundMark x1="44969" y1="30036" x2="44969" y2="30036"/>
                        <a14:foregroundMark x1="49470" y1="29490" x2="49470" y2="29490"/>
                        <a14:foregroundMark x1="48191" y1="30583" x2="48191" y2="3058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83245" y="5074066"/>
            <a:ext cx="3209944" cy="2334006"/>
          </a:xfrm>
          <a:prstGeom prst="rect">
            <a:avLst/>
          </a:prstGeom>
        </p:spPr>
      </p:pic>
      <p:pic>
        <p:nvPicPr>
          <p:cNvPr id="27" name="Obrázek 26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4430" b="89988" l="9974" r="89982">
                        <a14:foregroundMark x1="48058" y1="22027" x2="48058" y2="22027"/>
                        <a14:foregroundMark x1="50662" y1="25061" x2="50662" y2="25061"/>
                        <a14:foregroundMark x1="44969" y1="30036" x2="44969" y2="30036"/>
                        <a14:foregroundMark x1="49470" y1="29490" x2="49470" y2="29490"/>
                        <a14:foregroundMark x1="48191" y1="30583" x2="48191" y2="3058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177958" y="5357605"/>
            <a:ext cx="3209944" cy="2334006"/>
          </a:xfrm>
          <a:prstGeom prst="rect">
            <a:avLst/>
          </a:prstGeom>
        </p:spPr>
      </p:pic>
      <p:pic>
        <p:nvPicPr>
          <p:cNvPr id="28" name="Obrázek 27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4430" b="89988" l="9974" r="89982">
                        <a14:foregroundMark x1="48058" y1="22027" x2="48058" y2="22027"/>
                        <a14:foregroundMark x1="50662" y1="25061" x2="50662" y2="25061"/>
                        <a14:foregroundMark x1="44969" y1="30036" x2="44969" y2="30036"/>
                        <a14:foregroundMark x1="49470" y1="29490" x2="49470" y2="29490"/>
                        <a14:foregroundMark x1="48191" y1="30583" x2="48191" y2="3058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85832" y="751271"/>
            <a:ext cx="3209944" cy="2334006"/>
          </a:xfrm>
          <a:prstGeom prst="rect">
            <a:avLst/>
          </a:prstGeom>
        </p:spPr>
      </p:pic>
      <p:pic>
        <p:nvPicPr>
          <p:cNvPr id="29" name="Obrázek 28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4430" b="89988" l="9974" r="89982">
                        <a14:foregroundMark x1="48058" y1="22027" x2="48058" y2="22027"/>
                        <a14:foregroundMark x1="50662" y1="25061" x2="50662" y2="25061"/>
                        <a14:foregroundMark x1="44969" y1="30036" x2="44969" y2="30036"/>
                        <a14:foregroundMark x1="49470" y1="29490" x2="49470" y2="29490"/>
                        <a14:foregroundMark x1="48191" y1="30583" x2="48191" y2="3058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590116" y="719367"/>
            <a:ext cx="3209944" cy="23340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1837787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7979">
              <a:srgbClr val="92D050"/>
            </a:gs>
            <a:gs pos="0">
              <a:schemeClr val="accent1">
                <a:lumMod val="20000"/>
                <a:lumOff val="80000"/>
                <a:alpha val="56000"/>
              </a:schemeClr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" name="Obdélník 1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 useBgFill="1">
        <p:nvSpPr>
          <p:cNvPr id="3" name="Obdélník 2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8799" b="88896" l="4281" r="93425">
                        <a14:foregroundMark x1="75861" y1="37682" x2="79479" y2="82828"/>
                        <a14:foregroundMark x1="71712" y1="63653" x2="71712" y2="6365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8010683" y="1629161"/>
            <a:ext cx="2356083" cy="1713149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8799" b="88896" l="4281" r="93425">
                        <a14:foregroundMark x1="75861" y1="37682" x2="79479" y2="82828"/>
                        <a14:foregroundMark x1="71712" y1="63653" x2="71712" y2="6365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10002370" y="4614351"/>
            <a:ext cx="2356083" cy="1713149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8799" b="88896" l="4281" r="93425">
                        <a14:foregroundMark x1="75861" y1="37682" x2="79479" y2="82828"/>
                        <a14:foregroundMark x1="71712" y1="63653" x2="71712" y2="6365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6762392" y="4259306"/>
            <a:ext cx="2356083" cy="1713149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8799" b="88896" l="4281" r="93425">
                        <a14:foregroundMark x1="75861" y1="37682" x2="79479" y2="82828"/>
                        <a14:foregroundMark x1="71712" y1="63653" x2="71712" y2="6365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6564251" y="602233"/>
            <a:ext cx="2356083" cy="1713149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8799" b="88896" l="4281" r="93425">
                        <a14:foregroundMark x1="75861" y1="37682" x2="79479" y2="82828"/>
                        <a14:foregroundMark x1="71712" y1="63653" x2="71712" y2="6365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8376455" y="3986443"/>
            <a:ext cx="2356083" cy="1713149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8799" b="88896" l="4281" r="93425">
                        <a14:foregroundMark x1="75861" y1="37682" x2="79479" y2="82828"/>
                        <a14:foregroundMark x1="71712" y1="63653" x2="71712" y2="6365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755310" y="4551598"/>
            <a:ext cx="2356083" cy="1713149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8799" b="88896" l="4281" r="93425">
                        <a14:foregroundMark x1="75861" y1="37682" x2="79479" y2="82828"/>
                        <a14:foregroundMark x1="71712" y1="63653" x2="71712" y2="6365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1794723" y="2392495"/>
            <a:ext cx="2356083" cy="1713149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8799" b="88896" l="4281" r="93425">
                        <a14:foregroundMark x1="75861" y1="37682" x2="79479" y2="82828"/>
                        <a14:foregroundMark x1="71712" y1="63653" x2="71712" y2="6365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113385" y="432886"/>
            <a:ext cx="2356083" cy="1713149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8799" b="88896" l="4281" r="93425">
                        <a14:foregroundMark x1="75861" y1="37682" x2="79479" y2="82828"/>
                        <a14:foregroundMark x1="71712" y1="63653" x2="71712" y2="6365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9933590" y="2491800"/>
            <a:ext cx="2356083" cy="1713149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8799" b="88896" l="4281" r="93425">
                        <a14:foregroundMark x1="75861" y1="37682" x2="79479" y2="82828"/>
                        <a14:foregroundMark x1="71712" y1="63653" x2="71712" y2="6365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9806025" y="371858"/>
            <a:ext cx="2356083" cy="1713149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8799" b="88896" l="4281" r="93425">
                        <a14:foregroundMark x1="75861" y1="37682" x2="79479" y2="82828"/>
                        <a14:foregroundMark x1="71712" y1="63653" x2="71712" y2="6365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-183959" y="3081263"/>
            <a:ext cx="2356083" cy="1713149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8799" b="88896" l="4281" r="93425">
                        <a14:foregroundMark x1="75861" y1="37682" x2="79479" y2="82828"/>
                        <a14:foregroundMark x1="71712" y1="63653" x2="71712" y2="6365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5450318" y="2053137"/>
            <a:ext cx="2356083" cy="1713149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8799" b="88896" l="4281" r="93425">
                        <a14:foregroundMark x1="75861" y1="37682" x2="79479" y2="82828"/>
                        <a14:foregroundMark x1="71712" y1="63653" x2="71712" y2="6365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3913362" y="2491799"/>
            <a:ext cx="2356083" cy="1713149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8799" b="88896" l="4281" r="93425">
                        <a14:foregroundMark x1="75861" y1="37682" x2="79479" y2="82828"/>
                        <a14:foregroundMark x1="71712" y1="63653" x2="71712" y2="6365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4805342" y="4145349"/>
            <a:ext cx="2356083" cy="1713149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8799" b="88896" l="4281" r="93425">
                        <a14:foregroundMark x1="75861" y1="37682" x2="79479" y2="82828"/>
                        <a14:foregroundMark x1="71712" y1="63653" x2="71712" y2="6365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2530578" y="3985244"/>
            <a:ext cx="2356083" cy="1713149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8799" b="88896" l="4281" r="93425">
                        <a14:foregroundMark x1="75861" y1="37682" x2="79479" y2="82828"/>
                        <a14:foregroundMark x1="71712" y1="63653" x2="71712" y2="6365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2416392" y="432885"/>
            <a:ext cx="2356083" cy="1713149"/>
          </a:xfrm>
          <a:prstGeom prst="rect">
            <a:avLst/>
          </a:prstGeom>
        </p:spPr>
      </p:pic>
      <p:pic>
        <p:nvPicPr>
          <p:cNvPr id="22" name="Obrázek 2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8799" b="88896" l="4281" r="93425">
                        <a14:foregroundMark x1="75861" y1="37682" x2="79479" y2="82828"/>
                        <a14:foregroundMark x1="71712" y1="63653" x2="71712" y2="6365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4104971" y="391893"/>
            <a:ext cx="2356083" cy="1713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236787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2D050"/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" name="Obdélník 1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 useBgFill="1">
        <p:nvSpPr>
          <p:cNvPr id="3" name="Obdélník 2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13827" b="97029" l="29942" r="7639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171886" y="1565175"/>
            <a:ext cx="1848352" cy="2542027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13827" b="97029" l="29942" r="7639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319831" y="3043007"/>
            <a:ext cx="1848352" cy="2542027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13827" b="97029" l="29942" r="7639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24038" y="-37084"/>
            <a:ext cx="1848352" cy="2542027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13827" b="97029" l="29942" r="7639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30088" y="706965"/>
            <a:ext cx="1848352" cy="2542027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13827" b="97029" l="29942" r="7639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96060" y="3971896"/>
            <a:ext cx="1848352" cy="2542027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13827" b="97029" l="29942" r="7639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653242" y="1031292"/>
            <a:ext cx="1848352" cy="2542027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13827" b="97029" l="29942" r="7639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747451" y="0"/>
            <a:ext cx="1848352" cy="2542027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13827" b="97029" l="29942" r="7639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833075" y="2677061"/>
            <a:ext cx="1848352" cy="2542027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13827" b="97029" l="29942" r="7639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001853" y="-58462"/>
            <a:ext cx="1848352" cy="2542027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13827" b="97029" l="29942" r="7639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968137" y="3813040"/>
            <a:ext cx="1848352" cy="2542027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13827" b="97029" l="29942" r="7639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680171" y="3948075"/>
            <a:ext cx="1848352" cy="2542027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13827" b="97029" l="29942" r="7639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446967" y="3077381"/>
            <a:ext cx="1848352" cy="2542027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13827" b="97029" l="29942" r="7639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71856" y="3897647"/>
            <a:ext cx="1848352" cy="2542027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13827" b="97029" l="29942" r="7639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666659" y="593975"/>
            <a:ext cx="1848352" cy="25420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558536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2D050"/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" name="Obdélník 1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 useBgFill="1">
        <p:nvSpPr>
          <p:cNvPr id="3" name="Obdélník 2"/>
          <p:cNvSpPr/>
          <p:nvPr/>
        </p:nvSpPr>
        <p:spPr>
          <a:xfrm>
            <a:off x="9378572" y="-11009"/>
            <a:ext cx="2798618" cy="142503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910" b="97332" l="26772" r="95997">
                        <a14:foregroundMark x1="30442" y1="56155" x2="53211" y2="75015"/>
                        <a14:foregroundMark x1="68307" y1="67192" x2="56631" y2="94421"/>
                        <a14:foregroundMark x1="50709" y1="50637" x2="50709" y2="50637"/>
                        <a14:foregroundMark x1="54379" y1="79806" x2="54379" y2="79806"/>
                        <a14:foregroundMark x1="28941" y1="61310" x2="28941" y2="61310"/>
                        <a14:foregroundMark x1="40951" y1="57065" x2="40951" y2="57065"/>
                        <a14:foregroundMark x1="35780" y1="54942" x2="35780" y2="5494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594472" y="3297790"/>
            <a:ext cx="1062872" cy="1461762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910" b="97332" l="26772" r="95997">
                        <a14:foregroundMark x1="30442" y1="56155" x2="53211" y2="75015"/>
                        <a14:foregroundMark x1="68307" y1="67192" x2="56631" y2="94421"/>
                        <a14:foregroundMark x1="50709" y1="50637" x2="50709" y2="50637"/>
                        <a14:foregroundMark x1="54379" y1="79806" x2="54379" y2="79806"/>
                        <a14:foregroundMark x1="28941" y1="61310" x2="28941" y2="61310"/>
                        <a14:foregroundMark x1="40951" y1="57065" x2="40951" y2="57065"/>
                        <a14:foregroundMark x1="35780" y1="54942" x2="35780" y2="5494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91991" y="4965392"/>
            <a:ext cx="1062872" cy="1461762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910" b="97332" l="26772" r="95997">
                        <a14:foregroundMark x1="30442" y1="56155" x2="53211" y2="75015"/>
                        <a14:foregroundMark x1="68307" y1="67192" x2="56631" y2="94421"/>
                        <a14:foregroundMark x1="50709" y1="50637" x2="50709" y2="50637"/>
                        <a14:foregroundMark x1="54379" y1="79806" x2="54379" y2="79806"/>
                        <a14:foregroundMark x1="28941" y1="61310" x2="28941" y2="61310"/>
                        <a14:foregroundMark x1="40951" y1="57065" x2="40951" y2="57065"/>
                        <a14:foregroundMark x1="35780" y1="54942" x2="35780" y2="5494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852468" y="1944404"/>
            <a:ext cx="1062872" cy="1461762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910" b="97332" l="26772" r="95997">
                        <a14:foregroundMark x1="30442" y1="56155" x2="53211" y2="75015"/>
                        <a14:foregroundMark x1="68307" y1="67192" x2="56631" y2="94421"/>
                        <a14:foregroundMark x1="50709" y1="50637" x2="50709" y2="50637"/>
                        <a14:foregroundMark x1="54379" y1="79806" x2="54379" y2="79806"/>
                        <a14:foregroundMark x1="28941" y1="61310" x2="28941" y2="61310"/>
                        <a14:foregroundMark x1="40951" y1="57065" x2="40951" y2="57065"/>
                        <a14:foregroundMark x1="35780" y1="54942" x2="35780" y2="5494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954012" y="4656413"/>
            <a:ext cx="1062872" cy="1461762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910" b="97332" l="26772" r="95997">
                        <a14:foregroundMark x1="30442" y1="56155" x2="53211" y2="75015"/>
                        <a14:foregroundMark x1="68307" y1="67192" x2="56631" y2="94421"/>
                        <a14:foregroundMark x1="50709" y1="50637" x2="50709" y2="50637"/>
                        <a14:foregroundMark x1="54379" y1="79806" x2="54379" y2="79806"/>
                        <a14:foregroundMark x1="28941" y1="61310" x2="28941" y2="61310"/>
                        <a14:foregroundMark x1="40951" y1="57065" x2="40951" y2="57065"/>
                        <a14:foregroundMark x1="35780" y1="54942" x2="35780" y2="5494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68711" y="2871709"/>
            <a:ext cx="1062872" cy="1461762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910" b="97332" l="26772" r="95997">
                        <a14:foregroundMark x1="30442" y1="56155" x2="53211" y2="75015"/>
                        <a14:foregroundMark x1="68307" y1="67192" x2="56631" y2="94421"/>
                        <a14:foregroundMark x1="50709" y1="50637" x2="50709" y2="50637"/>
                        <a14:foregroundMark x1="54379" y1="79806" x2="54379" y2="79806"/>
                        <a14:foregroundMark x1="28941" y1="61310" x2="28941" y2="61310"/>
                        <a14:foregroundMark x1="40951" y1="57065" x2="40951" y2="57065"/>
                        <a14:foregroundMark x1="35780" y1="54942" x2="35780" y2="5494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581617" y="4832160"/>
            <a:ext cx="1062872" cy="1461762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910" b="97332" l="26772" r="95997">
                        <a14:foregroundMark x1="30442" y1="56155" x2="53211" y2="75015"/>
                        <a14:foregroundMark x1="68307" y1="67192" x2="56631" y2="94421"/>
                        <a14:foregroundMark x1="50709" y1="50637" x2="50709" y2="50637"/>
                        <a14:foregroundMark x1="54379" y1="79806" x2="54379" y2="79806"/>
                        <a14:foregroundMark x1="28941" y1="61310" x2="28941" y2="61310"/>
                        <a14:foregroundMark x1="40951" y1="57065" x2="40951" y2="57065"/>
                        <a14:foregroundMark x1="35780" y1="54942" x2="35780" y2="5494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202473" y="444077"/>
            <a:ext cx="1062872" cy="1461762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910" b="97332" l="26772" r="95997">
                        <a14:foregroundMark x1="30442" y1="56155" x2="53211" y2="75015"/>
                        <a14:foregroundMark x1="68307" y1="67192" x2="56631" y2="94421"/>
                        <a14:foregroundMark x1="50709" y1="50637" x2="50709" y2="50637"/>
                        <a14:foregroundMark x1="54379" y1="79806" x2="54379" y2="79806"/>
                        <a14:foregroundMark x1="28941" y1="61310" x2="28941" y2="61310"/>
                        <a14:foregroundMark x1="40951" y1="57065" x2="40951" y2="57065"/>
                        <a14:foregroundMark x1="35780" y1="54942" x2="35780" y2="5494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76719" y="4234511"/>
            <a:ext cx="1062872" cy="1461762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910" b="97332" l="26772" r="95997">
                        <a14:foregroundMark x1="30442" y1="56155" x2="53211" y2="75015"/>
                        <a14:foregroundMark x1="68307" y1="67192" x2="56631" y2="94421"/>
                        <a14:foregroundMark x1="50709" y1="50637" x2="50709" y2="50637"/>
                        <a14:foregroundMark x1="54379" y1="79806" x2="54379" y2="79806"/>
                        <a14:foregroundMark x1="28941" y1="61310" x2="28941" y2="61310"/>
                        <a14:foregroundMark x1="40951" y1="57065" x2="40951" y2="57065"/>
                        <a14:foregroundMark x1="35780" y1="54942" x2="35780" y2="5494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520236" y="1221880"/>
            <a:ext cx="1062872" cy="1461762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910" b="97332" l="26772" r="95997">
                        <a14:foregroundMark x1="30442" y1="56155" x2="53211" y2="75015"/>
                        <a14:foregroundMark x1="68307" y1="67192" x2="56631" y2="94421"/>
                        <a14:foregroundMark x1="50709" y1="50637" x2="50709" y2="50637"/>
                        <a14:foregroundMark x1="54379" y1="79806" x2="54379" y2="79806"/>
                        <a14:foregroundMark x1="28941" y1="61310" x2="28941" y2="61310"/>
                        <a14:foregroundMark x1="40951" y1="57065" x2="40951" y2="57065"/>
                        <a14:foregroundMark x1="35780" y1="54942" x2="35780" y2="5494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35607" y="4965392"/>
            <a:ext cx="1062872" cy="1461762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910" b="97332" l="26772" r="95997">
                        <a14:foregroundMark x1="30442" y1="56155" x2="53211" y2="75015"/>
                        <a14:foregroundMark x1="68307" y1="67192" x2="56631" y2="94421"/>
                        <a14:foregroundMark x1="50709" y1="50637" x2="50709" y2="50637"/>
                        <a14:foregroundMark x1="54379" y1="79806" x2="54379" y2="79806"/>
                        <a14:foregroundMark x1="28941" y1="61310" x2="28941" y2="61310"/>
                        <a14:foregroundMark x1="40951" y1="57065" x2="40951" y2="57065"/>
                        <a14:foregroundMark x1="35780" y1="54942" x2="35780" y2="5494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243506" y="4040078"/>
            <a:ext cx="1062872" cy="1461762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910" b="97332" l="26772" r="95997">
                        <a14:foregroundMark x1="30442" y1="56155" x2="53211" y2="75015"/>
                        <a14:foregroundMark x1="68307" y1="67192" x2="56631" y2="94421"/>
                        <a14:foregroundMark x1="50709" y1="50637" x2="50709" y2="50637"/>
                        <a14:foregroundMark x1="54379" y1="79806" x2="54379" y2="79806"/>
                        <a14:foregroundMark x1="28941" y1="61310" x2="28941" y2="61310"/>
                        <a14:foregroundMark x1="40951" y1="57065" x2="40951" y2="57065"/>
                        <a14:foregroundMark x1="35780" y1="54942" x2="35780" y2="5494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169284" y="3925532"/>
            <a:ext cx="1062872" cy="1461762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910" b="97332" l="26772" r="95997">
                        <a14:foregroundMark x1="30442" y1="56155" x2="53211" y2="75015"/>
                        <a14:foregroundMark x1="68307" y1="67192" x2="56631" y2="94421"/>
                        <a14:foregroundMark x1="50709" y1="50637" x2="50709" y2="50637"/>
                        <a14:foregroundMark x1="54379" y1="79806" x2="54379" y2="79806"/>
                        <a14:foregroundMark x1="28941" y1="61310" x2="28941" y2="61310"/>
                        <a14:foregroundMark x1="40951" y1="57065" x2="40951" y2="57065"/>
                        <a14:foregroundMark x1="35780" y1="54942" x2="35780" y2="5494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45108" y="1369731"/>
            <a:ext cx="1062872" cy="1461762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910" b="97332" l="26772" r="95997">
                        <a14:foregroundMark x1="30442" y1="56155" x2="53211" y2="75015"/>
                        <a14:foregroundMark x1="68307" y1="67192" x2="56631" y2="94421"/>
                        <a14:foregroundMark x1="50709" y1="50637" x2="50709" y2="50637"/>
                        <a14:foregroundMark x1="54379" y1="79806" x2="54379" y2="79806"/>
                        <a14:foregroundMark x1="28941" y1="61310" x2="28941" y2="61310"/>
                        <a14:foregroundMark x1="40951" y1="57065" x2="40951" y2="57065"/>
                        <a14:foregroundMark x1="35780" y1="54942" x2="35780" y2="5494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76824" y="712519"/>
            <a:ext cx="1062872" cy="1461762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910" b="97332" l="26772" r="95997">
                        <a14:foregroundMark x1="30442" y1="56155" x2="53211" y2="75015"/>
                        <a14:foregroundMark x1="68307" y1="67192" x2="56631" y2="94421"/>
                        <a14:foregroundMark x1="50709" y1="50637" x2="50709" y2="50637"/>
                        <a14:foregroundMark x1="54379" y1="79806" x2="54379" y2="79806"/>
                        <a14:foregroundMark x1="28941" y1="61310" x2="28941" y2="61310"/>
                        <a14:foregroundMark x1="40951" y1="57065" x2="40951" y2="57065"/>
                        <a14:foregroundMark x1="35780" y1="54942" x2="35780" y2="5494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395675" y="1851760"/>
            <a:ext cx="1062872" cy="1461762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910" b="97332" l="26772" r="95997">
                        <a14:foregroundMark x1="30442" y1="56155" x2="53211" y2="75015"/>
                        <a14:foregroundMark x1="68307" y1="67192" x2="56631" y2="94421"/>
                        <a14:foregroundMark x1="50709" y1="50637" x2="50709" y2="50637"/>
                        <a14:foregroundMark x1="54379" y1="79806" x2="54379" y2="79806"/>
                        <a14:foregroundMark x1="28941" y1="61310" x2="28941" y2="61310"/>
                        <a14:foregroundMark x1="40951" y1="57065" x2="40951" y2="57065"/>
                        <a14:foregroundMark x1="35780" y1="54942" x2="35780" y2="5494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586584" y="389998"/>
            <a:ext cx="1062872" cy="1461762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910" b="97332" l="26772" r="95997">
                        <a14:foregroundMark x1="30442" y1="56155" x2="53211" y2="75015"/>
                        <a14:foregroundMark x1="68307" y1="67192" x2="56631" y2="94421"/>
                        <a14:foregroundMark x1="50709" y1="50637" x2="50709" y2="50637"/>
                        <a14:foregroundMark x1="54379" y1="79806" x2="54379" y2="79806"/>
                        <a14:foregroundMark x1="28941" y1="61310" x2="28941" y2="61310"/>
                        <a14:foregroundMark x1="40951" y1="57065" x2="40951" y2="57065"/>
                        <a14:foregroundMark x1="35780" y1="54942" x2="35780" y2="5494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889138" y="3236036"/>
            <a:ext cx="1062872" cy="1461762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910" b="97332" l="26772" r="95997">
                        <a14:foregroundMark x1="30442" y1="56155" x2="53211" y2="75015"/>
                        <a14:foregroundMark x1="68307" y1="67192" x2="56631" y2="94421"/>
                        <a14:foregroundMark x1="50709" y1="50637" x2="50709" y2="50637"/>
                        <a14:foregroundMark x1="54379" y1="79806" x2="54379" y2="79806"/>
                        <a14:foregroundMark x1="28941" y1="61310" x2="28941" y2="61310"/>
                        <a14:foregroundMark x1="40951" y1="57065" x2="40951" y2="57065"/>
                        <a14:foregroundMark x1="35780" y1="54942" x2="35780" y2="5494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48596" y="331776"/>
            <a:ext cx="1062872" cy="1461762"/>
          </a:xfrm>
          <a:prstGeom prst="rect">
            <a:avLst/>
          </a:prstGeom>
        </p:spPr>
      </p:pic>
      <p:pic>
        <p:nvPicPr>
          <p:cNvPr id="22" name="Obrázek 2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910" b="97332" l="26772" r="95997">
                        <a14:foregroundMark x1="30442" y1="56155" x2="53211" y2="75015"/>
                        <a14:foregroundMark x1="68307" y1="67192" x2="56631" y2="94421"/>
                        <a14:foregroundMark x1="50709" y1="50637" x2="50709" y2="50637"/>
                        <a14:foregroundMark x1="54379" y1="79806" x2="54379" y2="79806"/>
                        <a14:foregroundMark x1="28941" y1="61310" x2="28941" y2="61310"/>
                        <a14:foregroundMark x1="40951" y1="57065" x2="40951" y2="57065"/>
                        <a14:foregroundMark x1="35780" y1="54942" x2="35780" y2="5494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302144" y="1680799"/>
            <a:ext cx="1062872" cy="1461762"/>
          </a:xfrm>
          <a:prstGeom prst="rect">
            <a:avLst/>
          </a:prstGeom>
        </p:spPr>
      </p:pic>
      <p:pic>
        <p:nvPicPr>
          <p:cNvPr id="23" name="Obrázek 22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910" b="97332" l="26772" r="95997">
                        <a14:foregroundMark x1="30442" y1="56155" x2="53211" y2="75015"/>
                        <a14:foregroundMark x1="68307" y1="67192" x2="56631" y2="94421"/>
                        <a14:foregroundMark x1="50709" y1="50637" x2="50709" y2="50637"/>
                        <a14:foregroundMark x1="54379" y1="79806" x2="54379" y2="79806"/>
                        <a14:foregroundMark x1="28941" y1="61310" x2="28941" y2="61310"/>
                        <a14:foregroundMark x1="40951" y1="57065" x2="40951" y2="57065"/>
                        <a14:foregroundMark x1="35780" y1="54942" x2="35780" y2="5494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38955" y="2662540"/>
            <a:ext cx="1062872" cy="1461762"/>
          </a:xfrm>
          <a:prstGeom prst="rect">
            <a:avLst/>
          </a:prstGeom>
        </p:spPr>
      </p:pic>
      <p:pic>
        <p:nvPicPr>
          <p:cNvPr id="24" name="Obrázek 23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910" b="97332" l="26772" r="95997">
                        <a14:foregroundMark x1="30442" y1="56155" x2="53211" y2="75015"/>
                        <a14:foregroundMark x1="68307" y1="67192" x2="56631" y2="94421"/>
                        <a14:foregroundMark x1="50709" y1="50637" x2="50709" y2="50637"/>
                        <a14:foregroundMark x1="54379" y1="79806" x2="54379" y2="79806"/>
                        <a14:foregroundMark x1="28941" y1="61310" x2="28941" y2="61310"/>
                        <a14:foregroundMark x1="40951" y1="57065" x2="40951" y2="57065"/>
                        <a14:foregroundMark x1="35780" y1="54942" x2="35780" y2="5494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023643" y="5083134"/>
            <a:ext cx="1062872" cy="1461762"/>
          </a:xfrm>
          <a:prstGeom prst="rect">
            <a:avLst/>
          </a:prstGeom>
        </p:spPr>
      </p:pic>
      <p:pic>
        <p:nvPicPr>
          <p:cNvPr id="25" name="Obrázek 2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910" b="97332" l="26772" r="95997">
                        <a14:foregroundMark x1="30442" y1="56155" x2="53211" y2="75015"/>
                        <a14:foregroundMark x1="68307" y1="67192" x2="56631" y2="94421"/>
                        <a14:foregroundMark x1="50709" y1="50637" x2="50709" y2="50637"/>
                        <a14:foregroundMark x1="54379" y1="79806" x2="54379" y2="79806"/>
                        <a14:foregroundMark x1="28941" y1="61310" x2="28941" y2="61310"/>
                        <a14:foregroundMark x1="40951" y1="57065" x2="40951" y2="57065"/>
                        <a14:foregroundMark x1="35780" y1="54942" x2="35780" y2="5494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2573" y="1861889"/>
            <a:ext cx="1062872" cy="1461762"/>
          </a:xfrm>
          <a:prstGeom prst="rect">
            <a:avLst/>
          </a:prstGeom>
        </p:spPr>
      </p:pic>
      <p:pic>
        <p:nvPicPr>
          <p:cNvPr id="26" name="Obrázek 25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910" b="97332" l="26772" r="95997">
                        <a14:foregroundMark x1="30442" y1="56155" x2="53211" y2="75015"/>
                        <a14:foregroundMark x1="68307" y1="67192" x2="56631" y2="94421"/>
                        <a14:foregroundMark x1="50709" y1="50637" x2="50709" y2="50637"/>
                        <a14:foregroundMark x1="54379" y1="79806" x2="54379" y2="79806"/>
                        <a14:foregroundMark x1="28941" y1="61310" x2="28941" y2="61310"/>
                        <a14:foregroundMark x1="40951" y1="57065" x2="40951" y2="57065"/>
                        <a14:foregroundMark x1="35780" y1="54942" x2="35780" y2="5494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973014" y="5115826"/>
            <a:ext cx="1062872" cy="1461762"/>
          </a:xfrm>
          <a:prstGeom prst="rect">
            <a:avLst/>
          </a:prstGeom>
        </p:spPr>
      </p:pic>
      <p:pic>
        <p:nvPicPr>
          <p:cNvPr id="27" name="Obrázek 26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910" b="97332" l="26772" r="95997">
                        <a14:foregroundMark x1="30442" y1="56155" x2="53211" y2="75015"/>
                        <a14:foregroundMark x1="68307" y1="67192" x2="56631" y2="94421"/>
                        <a14:foregroundMark x1="50709" y1="50637" x2="50709" y2="50637"/>
                        <a14:foregroundMark x1="54379" y1="79806" x2="54379" y2="79806"/>
                        <a14:foregroundMark x1="28941" y1="61310" x2="28941" y2="61310"/>
                        <a14:foregroundMark x1="40951" y1="57065" x2="40951" y2="57065"/>
                        <a14:foregroundMark x1="35780" y1="54942" x2="35780" y2="54942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106412" y="415785"/>
            <a:ext cx="1062872" cy="1461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382417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2D050"/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" name="Obdélník 1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 useBgFill="1">
        <p:nvSpPr>
          <p:cNvPr id="3" name="Obdélník 2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19903" b="79976" l="9974" r="94086">
                        <a14:foregroundMark x1="35260" y1="24029" x2="20124" y2="47816"/>
                        <a14:foregroundMark x1="16019" y1="52973" x2="16019" y2="52973"/>
                        <a14:foregroundMark x1="16019" y1="52973" x2="33186" y2="58859"/>
                        <a14:foregroundMark x1="26743" y1="64199" x2="31377" y2="65413"/>
                        <a14:foregroundMark x1="34863" y1="47816" x2="34863" y2="47816"/>
                        <a14:foregroundMark x1="58517" y1="48544" x2="58517" y2="48544"/>
                        <a14:foregroundMark x1="55163" y1="48362" x2="55163" y2="48362"/>
                        <a14:foregroundMark x1="60989" y1="49272" x2="60989" y2="49272"/>
                        <a14:foregroundMark x1="32921" y1="68265" x2="32921" y2="68265"/>
                        <a14:foregroundMark x1="42630" y1="47816" x2="42630" y2="4781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9611580" y="4803835"/>
            <a:ext cx="1877884" cy="1365442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19903" b="79976" l="9974" r="94086">
                        <a14:foregroundMark x1="35260" y1="24029" x2="20124" y2="47816"/>
                        <a14:foregroundMark x1="16019" y1="52973" x2="16019" y2="52973"/>
                        <a14:foregroundMark x1="16019" y1="52973" x2="33186" y2="58859"/>
                        <a14:foregroundMark x1="26743" y1="64199" x2="31377" y2="65413"/>
                        <a14:foregroundMark x1="34863" y1="47816" x2="34863" y2="47816"/>
                        <a14:foregroundMark x1="58517" y1="48544" x2="58517" y2="48544"/>
                        <a14:foregroundMark x1="55163" y1="48362" x2="55163" y2="48362"/>
                        <a14:foregroundMark x1="60989" y1="49272" x2="60989" y2="49272"/>
                        <a14:foregroundMark x1="32921" y1="68265" x2="32921" y2="68265"/>
                        <a14:foregroundMark x1="42630" y1="47816" x2="42630" y2="4781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1572206" y="835340"/>
            <a:ext cx="1877884" cy="1365442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19903" b="79976" l="9974" r="94086">
                        <a14:foregroundMark x1="35260" y1="24029" x2="20124" y2="47816"/>
                        <a14:foregroundMark x1="16019" y1="52973" x2="16019" y2="52973"/>
                        <a14:foregroundMark x1="16019" y1="52973" x2="33186" y2="58859"/>
                        <a14:foregroundMark x1="26743" y1="64199" x2="31377" y2="65413"/>
                        <a14:foregroundMark x1="34863" y1="47816" x2="34863" y2="47816"/>
                        <a14:foregroundMark x1="58517" y1="48544" x2="58517" y2="48544"/>
                        <a14:foregroundMark x1="55163" y1="48362" x2="55163" y2="48362"/>
                        <a14:foregroundMark x1="60989" y1="49272" x2="60989" y2="49272"/>
                        <a14:foregroundMark x1="32921" y1="68265" x2="32921" y2="68265"/>
                        <a14:foregroundMark x1="42630" y1="47816" x2="42630" y2="4781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10326771" y="3258025"/>
            <a:ext cx="1877884" cy="1365442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19903" b="79976" l="9974" r="94086">
                        <a14:foregroundMark x1="35260" y1="24029" x2="20124" y2="47816"/>
                        <a14:foregroundMark x1="16019" y1="52973" x2="16019" y2="52973"/>
                        <a14:foregroundMark x1="16019" y1="52973" x2="33186" y2="58859"/>
                        <a14:foregroundMark x1="26743" y1="64199" x2="31377" y2="65413"/>
                        <a14:foregroundMark x1="34863" y1="47816" x2="34863" y2="47816"/>
                        <a14:foregroundMark x1="58517" y1="48544" x2="58517" y2="48544"/>
                        <a14:foregroundMark x1="55163" y1="48362" x2="55163" y2="48362"/>
                        <a14:foregroundMark x1="60989" y1="49272" x2="60989" y2="49272"/>
                        <a14:foregroundMark x1="32921" y1="68265" x2="32921" y2="68265"/>
                        <a14:foregroundMark x1="42630" y1="47816" x2="42630" y2="4781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3325346" y="4383053"/>
            <a:ext cx="1877884" cy="1365442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19903" b="79976" l="9974" r="94086">
                        <a14:foregroundMark x1="35260" y1="24029" x2="20124" y2="47816"/>
                        <a14:foregroundMark x1="16019" y1="52973" x2="16019" y2="52973"/>
                        <a14:foregroundMark x1="16019" y1="52973" x2="33186" y2="58859"/>
                        <a14:foregroundMark x1="26743" y1="64199" x2="31377" y2="65413"/>
                        <a14:foregroundMark x1="34863" y1="47816" x2="34863" y2="47816"/>
                        <a14:foregroundMark x1="58517" y1="48544" x2="58517" y2="48544"/>
                        <a14:foregroundMark x1="55163" y1="48362" x2="55163" y2="48362"/>
                        <a14:foregroundMark x1="60989" y1="49272" x2="60989" y2="49272"/>
                        <a14:foregroundMark x1="32921" y1="68265" x2="32921" y2="68265"/>
                        <a14:foregroundMark x1="42630" y1="47816" x2="42630" y2="4781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14941" y="4864796"/>
            <a:ext cx="1877884" cy="1365442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19903" b="79976" l="9974" r="94086">
                        <a14:foregroundMark x1="35260" y1="24029" x2="20124" y2="47816"/>
                        <a14:foregroundMark x1="16019" y1="52973" x2="16019" y2="52973"/>
                        <a14:foregroundMark x1="16019" y1="52973" x2="33186" y2="58859"/>
                        <a14:foregroundMark x1="26743" y1="64199" x2="31377" y2="65413"/>
                        <a14:foregroundMark x1="34863" y1="47816" x2="34863" y2="47816"/>
                        <a14:foregroundMark x1="58517" y1="48544" x2="58517" y2="48544"/>
                        <a14:foregroundMark x1="55163" y1="48362" x2="55163" y2="48362"/>
                        <a14:foregroundMark x1="60989" y1="49272" x2="60989" y2="49272"/>
                        <a14:foregroundMark x1="32921" y1="68265" x2="32921" y2="68265"/>
                        <a14:foregroundMark x1="42630" y1="47816" x2="42630" y2="4781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6102404" y="256221"/>
            <a:ext cx="1877884" cy="1365442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19903" b="79976" l="9974" r="94086">
                        <a14:foregroundMark x1="35260" y1="24029" x2="20124" y2="47816"/>
                        <a14:foregroundMark x1="16019" y1="52973" x2="16019" y2="52973"/>
                        <a14:foregroundMark x1="16019" y1="52973" x2="33186" y2="58859"/>
                        <a14:foregroundMark x1="26743" y1="64199" x2="31377" y2="65413"/>
                        <a14:foregroundMark x1="34863" y1="47816" x2="34863" y2="47816"/>
                        <a14:foregroundMark x1="58517" y1="48544" x2="58517" y2="48544"/>
                        <a14:foregroundMark x1="55163" y1="48362" x2="55163" y2="48362"/>
                        <a14:foregroundMark x1="60989" y1="49272" x2="60989" y2="49272"/>
                        <a14:foregroundMark x1="32921" y1="68265" x2="32921" y2="68265"/>
                        <a14:foregroundMark x1="42630" y1="47816" x2="42630" y2="4781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7563417" y="1681260"/>
            <a:ext cx="1877884" cy="1365442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19903" b="79976" l="9974" r="94086">
                        <a14:foregroundMark x1="35260" y1="24029" x2="20124" y2="47816"/>
                        <a14:foregroundMark x1="16019" y1="52973" x2="16019" y2="52973"/>
                        <a14:foregroundMark x1="16019" y1="52973" x2="33186" y2="58859"/>
                        <a14:foregroundMark x1="26743" y1="64199" x2="31377" y2="65413"/>
                        <a14:foregroundMark x1="34863" y1="47816" x2="34863" y2="47816"/>
                        <a14:foregroundMark x1="58517" y1="48544" x2="58517" y2="48544"/>
                        <a14:foregroundMark x1="55163" y1="48362" x2="55163" y2="48362"/>
                        <a14:foregroundMark x1="60989" y1="49272" x2="60989" y2="49272"/>
                        <a14:foregroundMark x1="32921" y1="68265" x2="32921" y2="68265"/>
                        <a14:foregroundMark x1="42630" y1="47816" x2="42630" y2="4781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10253650" y="1090344"/>
            <a:ext cx="1877884" cy="1365442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19903" b="79976" l="9974" r="94086">
                        <a14:foregroundMark x1="35260" y1="24029" x2="20124" y2="47816"/>
                        <a14:foregroundMark x1="16019" y1="52973" x2="16019" y2="52973"/>
                        <a14:foregroundMark x1="16019" y1="52973" x2="33186" y2="58859"/>
                        <a14:foregroundMark x1="26743" y1="64199" x2="31377" y2="65413"/>
                        <a14:foregroundMark x1="34863" y1="47816" x2="34863" y2="47816"/>
                        <a14:foregroundMark x1="58517" y1="48544" x2="58517" y2="48544"/>
                        <a14:foregroundMark x1="55163" y1="48362" x2="55163" y2="48362"/>
                        <a14:foregroundMark x1="60989" y1="49272" x2="60989" y2="49272"/>
                        <a14:foregroundMark x1="32921" y1="68265" x2="32921" y2="68265"/>
                        <a14:foregroundMark x1="42630" y1="47816" x2="42630" y2="4781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3119849" y="742317"/>
            <a:ext cx="1877884" cy="1365442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19903" b="79976" l="9974" r="94086">
                        <a14:foregroundMark x1="35260" y1="24029" x2="20124" y2="47816"/>
                        <a14:foregroundMark x1="16019" y1="52973" x2="16019" y2="52973"/>
                        <a14:foregroundMark x1="16019" y1="52973" x2="33186" y2="58859"/>
                        <a14:foregroundMark x1="26743" y1="64199" x2="31377" y2="65413"/>
                        <a14:foregroundMark x1="34863" y1="47816" x2="34863" y2="47816"/>
                        <a14:foregroundMark x1="58517" y1="48544" x2="58517" y2="48544"/>
                        <a14:foregroundMark x1="55163" y1="48362" x2="55163" y2="48362"/>
                        <a14:foregroundMark x1="60989" y1="49272" x2="60989" y2="49272"/>
                        <a14:foregroundMark x1="32921" y1="68265" x2="32921" y2="68265"/>
                        <a14:foregroundMark x1="42630" y1="47816" x2="42630" y2="4781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2381959" y="3108988"/>
            <a:ext cx="1877884" cy="1365442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19903" b="79976" l="9974" r="94086">
                        <a14:foregroundMark x1="35260" y1="24029" x2="20124" y2="47816"/>
                        <a14:foregroundMark x1="16019" y1="52973" x2="16019" y2="52973"/>
                        <a14:foregroundMark x1="16019" y1="52973" x2="33186" y2="58859"/>
                        <a14:foregroundMark x1="26743" y1="64199" x2="31377" y2="65413"/>
                        <a14:foregroundMark x1="34863" y1="47816" x2="34863" y2="47816"/>
                        <a14:foregroundMark x1="58517" y1="48544" x2="58517" y2="48544"/>
                        <a14:foregroundMark x1="55163" y1="48362" x2="55163" y2="48362"/>
                        <a14:foregroundMark x1="60989" y1="49272" x2="60989" y2="49272"/>
                        <a14:foregroundMark x1="32921" y1="68265" x2="32921" y2="68265"/>
                        <a14:foregroundMark x1="42630" y1="47816" x2="42630" y2="4781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4580862" y="1681260"/>
            <a:ext cx="1877884" cy="1365442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19903" b="79976" l="9974" r="94086">
                        <a14:foregroundMark x1="35260" y1="24029" x2="20124" y2="47816"/>
                        <a14:foregroundMark x1="16019" y1="52973" x2="16019" y2="52973"/>
                        <a14:foregroundMark x1="16019" y1="52973" x2="33186" y2="58859"/>
                        <a14:foregroundMark x1="26743" y1="64199" x2="31377" y2="65413"/>
                        <a14:foregroundMark x1="34863" y1="47816" x2="34863" y2="47816"/>
                        <a14:foregroundMark x1="58517" y1="48544" x2="58517" y2="48544"/>
                        <a14:foregroundMark x1="55163" y1="48362" x2="55163" y2="48362"/>
                        <a14:foregroundMark x1="60989" y1="49272" x2="60989" y2="49272"/>
                        <a14:foregroundMark x1="32921" y1="68265" x2="32921" y2="68265"/>
                        <a14:foregroundMark x1="42630" y1="47816" x2="42630" y2="4781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4759768" y="4635999"/>
            <a:ext cx="1877884" cy="1365442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19903" b="79976" l="9974" r="94086">
                        <a14:foregroundMark x1="35260" y1="24029" x2="20124" y2="47816"/>
                        <a14:foregroundMark x1="16019" y1="52973" x2="16019" y2="52973"/>
                        <a14:foregroundMark x1="16019" y1="52973" x2="33186" y2="58859"/>
                        <a14:foregroundMark x1="26743" y1="64199" x2="31377" y2="65413"/>
                        <a14:foregroundMark x1="34863" y1="47816" x2="34863" y2="47816"/>
                        <a14:foregroundMark x1="58517" y1="48544" x2="58517" y2="48544"/>
                        <a14:foregroundMark x1="55163" y1="48362" x2="55163" y2="48362"/>
                        <a14:foregroundMark x1="60989" y1="49272" x2="60989" y2="49272"/>
                        <a14:foregroundMark x1="32921" y1="68265" x2="32921" y2="68265"/>
                        <a14:foregroundMark x1="42630" y1="47816" x2="42630" y2="4781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24562" y="1292540"/>
            <a:ext cx="1877884" cy="1365442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19903" b="79976" l="9974" r="94086">
                        <a14:foregroundMark x1="35260" y1="24029" x2="20124" y2="47816"/>
                        <a14:foregroundMark x1="16019" y1="52973" x2="16019" y2="52973"/>
                        <a14:foregroundMark x1="16019" y1="52973" x2="33186" y2="58859"/>
                        <a14:foregroundMark x1="26743" y1="64199" x2="31377" y2="65413"/>
                        <a14:foregroundMark x1="34863" y1="47816" x2="34863" y2="47816"/>
                        <a14:foregroundMark x1="58517" y1="48544" x2="58517" y2="48544"/>
                        <a14:foregroundMark x1="55163" y1="48362" x2="55163" y2="48362"/>
                        <a14:foregroundMark x1="60989" y1="49272" x2="60989" y2="49272"/>
                        <a14:foregroundMark x1="32921" y1="68265" x2="32921" y2="68265"/>
                        <a14:foregroundMark x1="42630" y1="47816" x2="42630" y2="4781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8505789" y="3444111"/>
            <a:ext cx="1877884" cy="1365442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19903" b="79976" l="9974" r="94086">
                        <a14:foregroundMark x1="35260" y1="24029" x2="20124" y2="47816"/>
                        <a14:foregroundMark x1="16019" y1="52973" x2="16019" y2="52973"/>
                        <a14:foregroundMark x1="16019" y1="52973" x2="33186" y2="58859"/>
                        <a14:foregroundMark x1="26743" y1="64199" x2="31377" y2="65413"/>
                        <a14:foregroundMark x1="34863" y1="47816" x2="34863" y2="47816"/>
                        <a14:foregroundMark x1="58517" y1="48544" x2="58517" y2="48544"/>
                        <a14:foregroundMark x1="55163" y1="48362" x2="55163" y2="48362"/>
                        <a14:foregroundMark x1="60989" y1="49272" x2="60989" y2="49272"/>
                        <a14:foregroundMark x1="32921" y1="68265" x2="32921" y2="68265"/>
                        <a14:foregroundMark x1="42630" y1="47816" x2="42630" y2="4781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6571666" y="3291712"/>
            <a:ext cx="1877884" cy="1365442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19903" b="79976" l="9974" r="94086">
                        <a14:foregroundMark x1="35260" y1="24029" x2="20124" y2="47816"/>
                        <a14:foregroundMark x1="16019" y1="52973" x2="16019" y2="52973"/>
                        <a14:foregroundMark x1="16019" y1="52973" x2="33186" y2="58859"/>
                        <a14:foregroundMark x1="26743" y1="64199" x2="31377" y2="65413"/>
                        <a14:foregroundMark x1="34863" y1="47816" x2="34863" y2="47816"/>
                        <a14:foregroundMark x1="58517" y1="48544" x2="58517" y2="48544"/>
                        <a14:foregroundMark x1="55163" y1="48362" x2="55163" y2="48362"/>
                        <a14:foregroundMark x1="60989" y1="49272" x2="60989" y2="49272"/>
                        <a14:foregroundMark x1="32921" y1="68265" x2="32921" y2="68265"/>
                        <a14:foregroundMark x1="42630" y1="47816" x2="42630" y2="4781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5576264" y="2638332"/>
            <a:ext cx="1877884" cy="1365442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19903" b="79976" l="9974" r="94086">
                        <a14:foregroundMark x1="35260" y1="24029" x2="20124" y2="47816"/>
                        <a14:foregroundMark x1="16019" y1="52973" x2="16019" y2="52973"/>
                        <a14:foregroundMark x1="16019" y1="52973" x2="33186" y2="58859"/>
                        <a14:foregroundMark x1="26743" y1="64199" x2="31377" y2="65413"/>
                        <a14:foregroundMark x1="34863" y1="47816" x2="34863" y2="47816"/>
                        <a14:foregroundMark x1="58517" y1="48544" x2="58517" y2="48544"/>
                        <a14:foregroundMark x1="55163" y1="48362" x2="55163" y2="48362"/>
                        <a14:foregroundMark x1="60989" y1="49272" x2="60989" y2="49272"/>
                        <a14:foregroundMark x1="32921" y1="68265" x2="32921" y2="68265"/>
                        <a14:foregroundMark x1="42630" y1="47816" x2="42630" y2="4781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1265745" y="4383053"/>
            <a:ext cx="1877884" cy="1365442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19903" b="79976" l="9974" r="94086">
                        <a14:foregroundMark x1="35260" y1="24029" x2="20124" y2="47816"/>
                        <a14:foregroundMark x1="16019" y1="52973" x2="16019" y2="52973"/>
                        <a14:foregroundMark x1="16019" y1="52973" x2="33186" y2="58859"/>
                        <a14:foregroundMark x1="26743" y1="64199" x2="31377" y2="65413"/>
                        <a14:foregroundMark x1="34863" y1="47816" x2="34863" y2="47816"/>
                        <a14:foregroundMark x1="58517" y1="48544" x2="58517" y2="48544"/>
                        <a14:foregroundMark x1="55163" y1="48362" x2="55163" y2="48362"/>
                        <a14:foregroundMark x1="60989" y1="49272" x2="60989" y2="49272"/>
                        <a14:foregroundMark x1="32921" y1="68265" x2="32921" y2="68265"/>
                        <a14:foregroundMark x1="42630" y1="47816" x2="42630" y2="4781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7628272" y="4864796"/>
            <a:ext cx="1877884" cy="1365442"/>
          </a:xfrm>
          <a:prstGeom prst="rect">
            <a:avLst/>
          </a:prstGeom>
        </p:spPr>
      </p:pic>
      <p:pic>
        <p:nvPicPr>
          <p:cNvPr id="22" name="Obrázek 2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19903" b="79976" l="9974" r="94086">
                        <a14:foregroundMark x1="35260" y1="24029" x2="20124" y2="47816"/>
                        <a14:foregroundMark x1="16019" y1="52973" x2="16019" y2="52973"/>
                        <a14:foregroundMark x1="16019" y1="52973" x2="33186" y2="58859"/>
                        <a14:foregroundMark x1="26743" y1="64199" x2="31377" y2="65413"/>
                        <a14:foregroundMark x1="34863" y1="47816" x2="34863" y2="47816"/>
                        <a14:foregroundMark x1="58517" y1="48544" x2="58517" y2="48544"/>
                        <a14:foregroundMark x1="55163" y1="48362" x2="55163" y2="48362"/>
                        <a14:foregroundMark x1="60989" y1="49272" x2="60989" y2="49272"/>
                        <a14:foregroundMark x1="32921" y1="68265" x2="32921" y2="68265"/>
                        <a14:foregroundMark x1="42630" y1="47816" x2="42630" y2="4781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8928859" y="353598"/>
            <a:ext cx="1877884" cy="1365442"/>
          </a:xfrm>
          <a:prstGeom prst="rect">
            <a:avLst/>
          </a:prstGeom>
        </p:spPr>
      </p:pic>
      <p:pic>
        <p:nvPicPr>
          <p:cNvPr id="23" name="Obrázek 22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19903" b="79976" l="9974" r="94086">
                        <a14:foregroundMark x1="35260" y1="24029" x2="20124" y2="47816"/>
                        <a14:foregroundMark x1="16019" y1="52973" x2="16019" y2="52973"/>
                        <a14:foregroundMark x1="16019" y1="52973" x2="33186" y2="58859"/>
                        <a14:foregroundMark x1="26743" y1="64199" x2="31377" y2="65413"/>
                        <a14:foregroundMark x1="34863" y1="47816" x2="34863" y2="47816"/>
                        <a14:foregroundMark x1="58517" y1="48544" x2="58517" y2="48544"/>
                        <a14:foregroundMark x1="55163" y1="48362" x2="55163" y2="48362"/>
                        <a14:foregroundMark x1="60989" y1="49272" x2="60989" y2="49272"/>
                        <a14:foregroundMark x1="32921" y1="68265" x2="32921" y2="68265"/>
                        <a14:foregroundMark x1="42630" y1="47816" x2="42630" y2="47816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6200000">
            <a:off x="549261" y="2746041"/>
            <a:ext cx="1877884" cy="1365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10966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2D050"/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" name="Obdélník 1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 useBgFill="1">
        <p:nvSpPr>
          <p:cNvPr id="3" name="Obdélník 2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9951" b="93143" l="9974" r="95499">
                        <a14:foregroundMark x1="78067" y1="64017" x2="78067" y2="64017"/>
                        <a14:foregroundMark x1="75331" y1="65777" x2="75331" y2="65777"/>
                        <a14:foregroundMark x1="81289" y1="68811" x2="81289" y2="6881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1665" y="90405"/>
            <a:ext cx="2264518" cy="1646570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9951" b="93143" l="9974" r="95499">
                        <a14:foregroundMark x1="78067" y1="64017" x2="78067" y2="64017"/>
                        <a14:foregroundMark x1="75331" y1="65777" x2="75331" y2="65777"/>
                        <a14:foregroundMark x1="81289" y1="68811" x2="81289" y2="6881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55012" y="1694092"/>
            <a:ext cx="2264518" cy="1646570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9951" b="93143" l="9974" r="95499">
                        <a14:foregroundMark x1="78067" y1="64017" x2="78067" y2="64017"/>
                        <a14:foregroundMark x1="75331" y1="65777" x2="75331" y2="65777"/>
                        <a14:foregroundMark x1="81289" y1="68811" x2="81289" y2="6881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947028" y="2079682"/>
            <a:ext cx="2264518" cy="1646570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9951" b="93143" l="9974" r="95499">
                        <a14:foregroundMark x1="78067" y1="64017" x2="78067" y2="64017"/>
                        <a14:foregroundMark x1="75331" y1="65777" x2="75331" y2="65777"/>
                        <a14:foregroundMark x1="81289" y1="68811" x2="81289" y2="6881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2278" y="3707509"/>
            <a:ext cx="2264518" cy="1646570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9951" b="93143" l="9974" r="95499">
                        <a14:foregroundMark x1="78067" y1="64017" x2="78067" y2="64017"/>
                        <a14:foregroundMark x1="75331" y1="65777" x2="75331" y2="65777"/>
                        <a14:foregroundMark x1="81289" y1="68811" x2="81289" y2="6881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71584" y="4652955"/>
            <a:ext cx="2264518" cy="164657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9951" b="93143" l="9974" r="95499">
                        <a14:foregroundMark x1="78067" y1="64017" x2="78067" y2="64017"/>
                        <a14:foregroundMark x1="75331" y1="65777" x2="75331" y2="65777"/>
                        <a14:foregroundMark x1="81289" y1="68811" x2="81289" y2="6881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155188" y="2620795"/>
            <a:ext cx="2264518" cy="1646570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9951" b="93143" l="9974" r="95499">
                        <a14:foregroundMark x1="78067" y1="64017" x2="78067" y2="64017"/>
                        <a14:foregroundMark x1="75331" y1="65777" x2="75331" y2="65777"/>
                        <a14:foregroundMark x1="81289" y1="68811" x2="81289" y2="6881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18213" y="4647352"/>
            <a:ext cx="2264518" cy="1646570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9951" b="93143" l="9974" r="95499">
                        <a14:foregroundMark x1="78067" y1="64017" x2="78067" y2="64017"/>
                        <a14:foregroundMark x1="75331" y1="65777" x2="75331" y2="65777"/>
                        <a14:foregroundMark x1="81289" y1="68811" x2="81289" y2="6881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750594" y="4916384"/>
            <a:ext cx="2264518" cy="1646570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9951" b="93143" l="9974" r="95499">
                        <a14:foregroundMark x1="78067" y1="64017" x2="78067" y2="64017"/>
                        <a14:foregroundMark x1="75331" y1="65777" x2="75331" y2="65777"/>
                        <a14:foregroundMark x1="81289" y1="68811" x2="81289" y2="6881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761860" y="52498"/>
            <a:ext cx="2264518" cy="1646570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9951" b="93143" l="9974" r="95499">
                        <a14:foregroundMark x1="78067" y1="64017" x2="78067" y2="64017"/>
                        <a14:foregroundMark x1="75331" y1="65777" x2="75331" y2="65777"/>
                        <a14:foregroundMark x1="81289" y1="68811" x2="81289" y2="6881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558281" y="4916384"/>
            <a:ext cx="2264518" cy="1646570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9951" b="93143" l="9974" r="95499">
                        <a14:foregroundMark x1="78067" y1="64017" x2="78067" y2="64017"/>
                        <a14:foregroundMark x1="75331" y1="65777" x2="75331" y2="65777"/>
                        <a14:foregroundMark x1="81289" y1="68811" x2="81289" y2="6881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051218" y="3011769"/>
            <a:ext cx="2264518" cy="1646570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9951" b="93143" l="9974" r="95499">
                        <a14:foregroundMark x1="78067" y1="64017" x2="78067" y2="64017"/>
                        <a14:foregroundMark x1="75331" y1="65777" x2="75331" y2="65777"/>
                        <a14:foregroundMark x1="81289" y1="68811" x2="81289" y2="6881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167805" y="1961817"/>
            <a:ext cx="2264518" cy="1646570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9951" b="93143" l="9974" r="95499">
                        <a14:foregroundMark x1="78067" y1="64017" x2="78067" y2="64017"/>
                        <a14:foregroundMark x1="75331" y1="65777" x2="75331" y2="65777"/>
                        <a14:foregroundMark x1="81289" y1="68811" x2="81289" y2="6881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384539" y="178027"/>
            <a:ext cx="2264518" cy="1646570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9951" b="93143" l="9974" r="95499">
                        <a14:foregroundMark x1="78067" y1="64017" x2="78067" y2="64017"/>
                        <a14:foregroundMark x1="75331" y1="65777" x2="75331" y2="65777"/>
                        <a14:foregroundMark x1="81289" y1="68811" x2="81289" y2="6881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274346" y="4370002"/>
            <a:ext cx="2264518" cy="1646570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9951" b="93143" l="9974" r="95499">
                        <a14:foregroundMark x1="78067" y1="64017" x2="78067" y2="64017"/>
                        <a14:foregroundMark x1="75331" y1="65777" x2="75331" y2="65777"/>
                        <a14:foregroundMark x1="81289" y1="68811" x2="81289" y2="6881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82227" y="3413375"/>
            <a:ext cx="2264518" cy="1646570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9951" b="93143" l="9974" r="95499">
                        <a14:foregroundMark x1="78067" y1="64017" x2="78067" y2="64017"/>
                        <a14:foregroundMark x1="75331" y1="65777" x2="75331" y2="65777"/>
                        <a14:foregroundMark x1="81289" y1="68811" x2="81289" y2="6881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933180" y="1473812"/>
            <a:ext cx="2264518" cy="1646570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9951" b="93143" l="9974" r="95499">
                        <a14:foregroundMark x1="78067" y1="64017" x2="78067" y2="64017"/>
                        <a14:foregroundMark x1="75331" y1="65777" x2="75331" y2="65777"/>
                        <a14:foregroundMark x1="81289" y1="68811" x2="81289" y2="6881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718004" y="4669476"/>
            <a:ext cx="2264518" cy="1646570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9951" b="93143" l="9974" r="95499">
                        <a14:foregroundMark x1="78067" y1="64017" x2="78067" y2="64017"/>
                        <a14:foregroundMark x1="75331" y1="65777" x2="75331" y2="65777"/>
                        <a14:foregroundMark x1="81289" y1="68811" x2="81289" y2="6881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716854" y="3638482"/>
            <a:ext cx="2264518" cy="1646570"/>
          </a:xfrm>
          <a:prstGeom prst="rect">
            <a:avLst/>
          </a:prstGeom>
        </p:spPr>
      </p:pic>
      <p:pic>
        <p:nvPicPr>
          <p:cNvPr id="22" name="Obrázek 2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9951" b="93143" l="9974" r="95499">
                        <a14:foregroundMark x1="78067" y1="64017" x2="78067" y2="64017"/>
                        <a14:foregroundMark x1="75331" y1="65777" x2="75331" y2="65777"/>
                        <a14:foregroundMark x1="81289" y1="68811" x2="81289" y2="6881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584595" y="2785102"/>
            <a:ext cx="2264518" cy="1646570"/>
          </a:xfrm>
          <a:prstGeom prst="rect">
            <a:avLst/>
          </a:prstGeom>
        </p:spPr>
      </p:pic>
      <p:pic>
        <p:nvPicPr>
          <p:cNvPr id="23" name="Obrázek 22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9951" b="93143" l="9974" r="95499">
                        <a14:foregroundMark x1="78067" y1="64017" x2="78067" y2="64017"/>
                        <a14:foregroundMark x1="75331" y1="65777" x2="75331" y2="65777"/>
                        <a14:foregroundMark x1="81289" y1="68811" x2="81289" y2="6881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596653" y="-269969"/>
            <a:ext cx="2264518" cy="1646570"/>
          </a:xfrm>
          <a:prstGeom prst="rect">
            <a:avLst/>
          </a:prstGeom>
        </p:spPr>
      </p:pic>
      <p:pic>
        <p:nvPicPr>
          <p:cNvPr id="24" name="Obrázek 23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9951" b="93143" l="9974" r="95499">
                        <a14:foregroundMark x1="78067" y1="64017" x2="78067" y2="64017"/>
                        <a14:foregroundMark x1="75331" y1="65777" x2="75331" y2="65777"/>
                        <a14:foregroundMark x1="81289" y1="68811" x2="81289" y2="6881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480323" y="2437690"/>
            <a:ext cx="2264518" cy="1646570"/>
          </a:xfrm>
          <a:prstGeom prst="rect">
            <a:avLst/>
          </a:prstGeom>
        </p:spPr>
      </p:pic>
      <p:pic>
        <p:nvPicPr>
          <p:cNvPr id="25" name="Obrázek 2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9951" b="93143" l="9974" r="95499">
                        <a14:foregroundMark x1="78067" y1="64017" x2="78067" y2="64017"/>
                        <a14:foregroundMark x1="75331" y1="65777" x2="75331" y2="65777"/>
                        <a14:foregroundMark x1="81289" y1="68811" x2="81289" y2="6881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956323" y="1138857"/>
            <a:ext cx="2264518" cy="1646570"/>
          </a:xfrm>
          <a:prstGeom prst="rect">
            <a:avLst/>
          </a:prstGeom>
        </p:spPr>
      </p:pic>
      <p:pic>
        <p:nvPicPr>
          <p:cNvPr id="26" name="Obrázek 25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9951" b="93143" l="9974" r="95499">
                        <a14:foregroundMark x1="78067" y1="64017" x2="78067" y2="64017"/>
                        <a14:foregroundMark x1="75331" y1="65777" x2="75331" y2="65777"/>
                        <a14:foregroundMark x1="81289" y1="68811" x2="81289" y2="6881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45782" y="-123280"/>
            <a:ext cx="2264518" cy="1646570"/>
          </a:xfrm>
          <a:prstGeom prst="rect">
            <a:avLst/>
          </a:prstGeom>
        </p:spPr>
      </p:pic>
      <p:pic>
        <p:nvPicPr>
          <p:cNvPr id="27" name="Obrázek 26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9951" b="93143" l="9974" r="95499">
                        <a14:foregroundMark x1="78067" y1="64017" x2="78067" y2="64017"/>
                        <a14:foregroundMark x1="75331" y1="65777" x2="75331" y2="65777"/>
                        <a14:foregroundMark x1="81289" y1="68811" x2="81289" y2="6881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-951306" y="-485963"/>
            <a:ext cx="2264518" cy="1646570"/>
          </a:xfrm>
          <a:prstGeom prst="rect">
            <a:avLst/>
          </a:prstGeom>
        </p:spPr>
      </p:pic>
      <p:pic>
        <p:nvPicPr>
          <p:cNvPr id="28" name="Obrázek 27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9951" b="93143" l="9974" r="95499">
                        <a14:foregroundMark x1="78067" y1="64017" x2="78067" y2="64017"/>
                        <a14:foregroundMark x1="75331" y1="65777" x2="75331" y2="65777"/>
                        <a14:foregroundMark x1="81289" y1="68811" x2="81289" y2="6881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118042" y="1215332"/>
            <a:ext cx="2264518" cy="16465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0347773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2D050"/>
            </a:gs>
            <a:gs pos="79000">
              <a:schemeClr val="bg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" name="Obdélník 1"/>
          <p:cNvSpPr/>
          <p:nvPr/>
        </p:nvSpPr>
        <p:spPr>
          <a:xfrm>
            <a:off x="3218213" y="4916384"/>
            <a:ext cx="5391397" cy="137753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 useBgFill="1">
        <p:nvSpPr>
          <p:cNvPr id="3" name="Obdélník 2"/>
          <p:cNvSpPr/>
          <p:nvPr/>
        </p:nvSpPr>
        <p:spPr>
          <a:xfrm>
            <a:off x="9393382" y="0"/>
            <a:ext cx="2798618" cy="1425039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9951" b="93325" l="1280" r="89982">
                        <a14:foregroundMark x1="21712" y1="67718" x2="21712" y2="6771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19557" y="-390774"/>
            <a:ext cx="2119570" cy="1541176"/>
          </a:xfrm>
          <a:prstGeom prst="rect">
            <a:avLst/>
          </a:prstGeo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9951" b="93325" l="1280" r="89982">
                        <a14:foregroundMark x1="21712" y1="67718" x2="21712" y2="6771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74265" y="2962308"/>
            <a:ext cx="2119570" cy="1541176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9951" b="93325" l="1280" r="89982">
                        <a14:foregroundMark x1="21712" y1="67718" x2="21712" y2="6771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925284" y="2724890"/>
            <a:ext cx="2119570" cy="1541176"/>
          </a:xfrm>
          <a:prstGeom prst="rect">
            <a:avLst/>
          </a:prstGeo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9951" b="93325" l="1280" r="89982">
                        <a14:foregroundMark x1="21712" y1="67718" x2="21712" y2="6771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97644" y="3615747"/>
            <a:ext cx="2119570" cy="1541176"/>
          </a:xfrm>
          <a:prstGeom prst="rect">
            <a:avLst/>
          </a:prstGeom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9951" b="93325" l="1280" r="89982">
                        <a14:foregroundMark x1="21712" y1="67718" x2="21712" y2="6771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8622" y="4057468"/>
            <a:ext cx="2119570" cy="1541176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9951" b="93325" l="1280" r="89982">
                        <a14:foregroundMark x1="21712" y1="67718" x2="21712" y2="6771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31011" y="4939647"/>
            <a:ext cx="2119570" cy="1541176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9951" b="93325" l="1280" r="89982">
                        <a14:foregroundMark x1="21712" y1="67718" x2="21712" y2="6771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34733" y="3606777"/>
            <a:ext cx="2119570" cy="1541176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9951" b="93325" l="1280" r="89982">
                        <a14:foregroundMark x1="21712" y1="67718" x2="21712" y2="6771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60602" y="4834565"/>
            <a:ext cx="2119570" cy="1541176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9951" b="93325" l="1280" r="89982">
                        <a14:foregroundMark x1="21712" y1="67718" x2="21712" y2="6771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2991" y="4936812"/>
            <a:ext cx="2119570" cy="1541176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9951" b="93325" l="1280" r="89982">
                        <a14:foregroundMark x1="21712" y1="67718" x2="21712" y2="6771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221740" y="4936812"/>
            <a:ext cx="2119570" cy="1541176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9951" b="93325" l="1280" r="89982">
                        <a14:foregroundMark x1="21712" y1="67718" x2="21712" y2="6771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636299" y="820055"/>
            <a:ext cx="2119570" cy="154117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9951" b="93325" l="1280" r="89982">
                        <a14:foregroundMark x1="21712" y1="67718" x2="21712" y2="6771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67470" y="-322495"/>
            <a:ext cx="2119570" cy="1541176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9951" b="93325" l="1280" r="89982">
                        <a14:foregroundMark x1="21712" y1="67718" x2="21712" y2="6771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307542" y="1984189"/>
            <a:ext cx="2119570" cy="1541176"/>
          </a:xfrm>
          <a:prstGeom prst="rect">
            <a:avLst/>
          </a:prstGeom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9951" b="93325" l="1280" r="89982">
                        <a14:foregroundMark x1="21712" y1="67718" x2="21712" y2="6771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402142" y="3515205"/>
            <a:ext cx="2119570" cy="1541176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9951" b="93325" l="1280" r="89982">
                        <a14:foregroundMark x1="21712" y1="67718" x2="21712" y2="6771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7952933" y="4862192"/>
            <a:ext cx="2119570" cy="1541176"/>
          </a:xfrm>
          <a:prstGeom prst="rect">
            <a:avLst/>
          </a:prstGeom>
        </p:spPr>
      </p:pic>
      <p:pic>
        <p:nvPicPr>
          <p:cNvPr id="19" name="Obrázek 18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9951" b="93325" l="1280" r="89982">
                        <a14:foregroundMark x1="21712" y1="67718" x2="21712" y2="6771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055512" y="811835"/>
            <a:ext cx="2119570" cy="1541176"/>
          </a:xfrm>
          <a:prstGeom prst="rect">
            <a:avLst/>
          </a:prstGeom>
        </p:spPr>
      </p:pic>
      <p:pic>
        <p:nvPicPr>
          <p:cNvPr id="20" name="Obrázek 19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9951" b="93325" l="1280" r="89982">
                        <a14:foregroundMark x1="21712" y1="67718" x2="21712" y2="6771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461854" y="2296484"/>
            <a:ext cx="2119570" cy="154117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9951" b="93325" l="1280" r="89982">
                        <a14:foregroundMark x1="21712" y1="67718" x2="21712" y2="6771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892447" y="4726968"/>
            <a:ext cx="2119570" cy="1541176"/>
          </a:xfrm>
          <a:prstGeom prst="rect">
            <a:avLst/>
          </a:prstGeom>
        </p:spPr>
      </p:pic>
      <p:pic>
        <p:nvPicPr>
          <p:cNvPr id="22" name="Obrázek 2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9951" b="93325" l="1280" r="89982">
                        <a14:foregroundMark x1="21712" y1="67718" x2="21712" y2="6771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729686" y="3644085"/>
            <a:ext cx="2119570" cy="1541176"/>
          </a:xfrm>
          <a:prstGeom prst="rect">
            <a:avLst/>
          </a:prstGeom>
        </p:spPr>
      </p:pic>
      <p:pic>
        <p:nvPicPr>
          <p:cNvPr id="23" name="Obrázek 22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9951" b="93325" l="1280" r="89982">
                        <a14:foregroundMark x1="21712" y1="67718" x2="21712" y2="6771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888099" y="3948885"/>
            <a:ext cx="2119570" cy="1541176"/>
          </a:xfrm>
          <a:prstGeom prst="rect">
            <a:avLst/>
          </a:prstGeom>
        </p:spPr>
      </p:pic>
      <p:pic>
        <p:nvPicPr>
          <p:cNvPr id="24" name="Obrázek 23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9951" b="93325" l="1280" r="89982">
                        <a14:foregroundMark x1="21712" y1="67718" x2="21712" y2="6771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1132215" y="1683288"/>
            <a:ext cx="2119570" cy="1541176"/>
          </a:xfrm>
          <a:prstGeom prst="rect">
            <a:avLst/>
          </a:prstGeom>
        </p:spPr>
      </p:pic>
      <p:pic>
        <p:nvPicPr>
          <p:cNvPr id="25" name="Obrázek 2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9951" b="93325" l="1280" r="89982">
                        <a14:foregroundMark x1="21712" y1="67718" x2="21712" y2="6771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833454" y="770588"/>
            <a:ext cx="2119570" cy="1541176"/>
          </a:xfrm>
          <a:prstGeom prst="rect">
            <a:avLst/>
          </a:prstGeom>
        </p:spPr>
      </p:pic>
      <p:pic>
        <p:nvPicPr>
          <p:cNvPr id="26" name="Obrázek 25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9951" b="93325" l="1280" r="89982">
                        <a14:foregroundMark x1="21712" y1="67718" x2="21712" y2="6771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112989" y="-542646"/>
            <a:ext cx="2119570" cy="1541176"/>
          </a:xfrm>
          <a:prstGeom prst="rect">
            <a:avLst/>
          </a:prstGeom>
        </p:spPr>
      </p:pic>
      <p:pic>
        <p:nvPicPr>
          <p:cNvPr id="27" name="Obrázek 26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9951" b="93325" l="1280" r="89982">
                        <a14:foregroundMark x1="21712" y1="67718" x2="21712" y2="6771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892380" y="1967685"/>
            <a:ext cx="2119570" cy="1541176"/>
          </a:xfrm>
          <a:prstGeom prst="rect">
            <a:avLst/>
          </a:prstGeom>
        </p:spPr>
      </p:pic>
      <p:pic>
        <p:nvPicPr>
          <p:cNvPr id="28" name="Obrázek 27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9951" b="93325" l="1280" r="89982">
                        <a14:foregroundMark x1="21712" y1="67718" x2="21712" y2="6771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952165" y="-200267"/>
            <a:ext cx="2119570" cy="1541176"/>
          </a:xfrm>
          <a:prstGeom prst="rect">
            <a:avLst/>
          </a:prstGeom>
        </p:spPr>
      </p:pic>
      <p:pic>
        <p:nvPicPr>
          <p:cNvPr id="29" name="Obrázek 28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9951" b="93325" l="1280" r="89982">
                        <a14:foregroundMark x1="21712" y1="67718" x2="21712" y2="6771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45486" y="-347413"/>
            <a:ext cx="2119570" cy="1541176"/>
          </a:xfrm>
          <a:prstGeom prst="rect">
            <a:avLst/>
          </a:prstGeom>
        </p:spPr>
      </p:pic>
      <p:pic>
        <p:nvPicPr>
          <p:cNvPr id="30" name="Obrázek 29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9951" b="93325" l="1280" r="89982">
                        <a14:foregroundMark x1="21712" y1="67718" x2="21712" y2="6771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32116" y="2485909"/>
            <a:ext cx="2119570" cy="1541176"/>
          </a:xfrm>
          <a:prstGeom prst="rect">
            <a:avLst/>
          </a:prstGeom>
        </p:spPr>
      </p:pic>
      <p:pic>
        <p:nvPicPr>
          <p:cNvPr id="31" name="Obrázek 30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9951" b="93325" l="1280" r="89982">
                        <a14:foregroundMark x1="21712" y1="67718" x2="21712" y2="6771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6932" y="2176818"/>
            <a:ext cx="2119570" cy="1541176"/>
          </a:xfrm>
          <a:prstGeom prst="rect">
            <a:avLst/>
          </a:prstGeom>
        </p:spPr>
      </p:pic>
      <p:pic>
        <p:nvPicPr>
          <p:cNvPr id="32" name="Obrázek 3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9951" b="93325" l="1280" r="89982">
                        <a14:foregroundMark x1="21712" y1="67718" x2="21712" y2="6771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94842" y="-98151"/>
            <a:ext cx="2119570" cy="1541176"/>
          </a:xfrm>
          <a:prstGeom prst="rect">
            <a:avLst/>
          </a:prstGeom>
        </p:spPr>
      </p:pic>
      <p:pic>
        <p:nvPicPr>
          <p:cNvPr id="33" name="Obrázek 32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9951" b="93325" l="1280" r="89982">
                        <a14:foregroundMark x1="21712" y1="67718" x2="21712" y2="6771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962651" y="1868121"/>
            <a:ext cx="2119570" cy="1541176"/>
          </a:xfrm>
          <a:prstGeom prst="rect">
            <a:avLst/>
          </a:prstGeom>
        </p:spPr>
      </p:pic>
      <p:pic>
        <p:nvPicPr>
          <p:cNvPr id="34" name="Obrázek 33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9951" b="93325" l="1280" r="89982">
                        <a14:foregroundMark x1="21712" y1="67718" x2="21712" y2="6771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42655" y="1524844"/>
            <a:ext cx="2119570" cy="1541176"/>
          </a:xfrm>
          <a:prstGeom prst="rect">
            <a:avLst/>
          </a:prstGeom>
        </p:spPr>
      </p:pic>
      <p:pic>
        <p:nvPicPr>
          <p:cNvPr id="35" name="Obrázek 34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9951" b="93325" l="1280" r="89982">
                        <a14:foregroundMark x1="21712" y1="67718" x2="21712" y2="6771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627112" y="1232221"/>
            <a:ext cx="2119570" cy="1541176"/>
          </a:xfrm>
          <a:prstGeom prst="rect">
            <a:avLst/>
          </a:prstGeom>
        </p:spPr>
      </p:pic>
      <p:pic>
        <p:nvPicPr>
          <p:cNvPr id="36" name="Obrázek 35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9951" b="93325" l="1280" r="89982">
                        <a14:foregroundMark x1="21712" y1="67718" x2="21712" y2="6771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3421" y="982348"/>
            <a:ext cx="2119570" cy="1541176"/>
          </a:xfrm>
          <a:prstGeom prst="rect">
            <a:avLst/>
          </a:prstGeom>
        </p:spPr>
      </p:pic>
      <p:pic>
        <p:nvPicPr>
          <p:cNvPr id="37" name="Obrázek 36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9951" b="93325" l="1280" r="89982">
                        <a14:foregroundMark x1="21712" y1="67718" x2="21712" y2="6771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100074" y="561012"/>
            <a:ext cx="2119570" cy="1541176"/>
          </a:xfrm>
          <a:prstGeom prst="rect">
            <a:avLst/>
          </a:prstGeom>
        </p:spPr>
      </p:pic>
      <p:pic>
        <p:nvPicPr>
          <p:cNvPr id="38" name="Obrázek 37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9951" b="93325" l="1280" r="89982">
                        <a14:foregroundMark x1="21712" y1="67718" x2="21712" y2="6771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47170" y="1699367"/>
            <a:ext cx="2119570" cy="1541176"/>
          </a:xfrm>
          <a:prstGeom prst="rect">
            <a:avLst/>
          </a:prstGeom>
        </p:spPr>
      </p:pic>
      <p:pic>
        <p:nvPicPr>
          <p:cNvPr id="39" name="Obrázek 38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ackgroundRemoval t="9951" b="93325" l="1280" r="89982">
                        <a14:foregroundMark x1="21712" y1="67718" x2="21712" y2="6771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93523" y="-232318"/>
            <a:ext cx="2119570" cy="15411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36102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odkazy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Vlastní ilustrace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55300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Metodický pokyn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/>
              <a:t>I</a:t>
            </a:r>
            <a:r>
              <a:rPr lang="cs-CZ" dirty="0" smtClean="0"/>
              <a:t>ntegrovaný blok: </a:t>
            </a:r>
            <a:r>
              <a:rPr lang="cs-CZ" dirty="0"/>
              <a:t> </a:t>
            </a:r>
            <a:r>
              <a:rPr lang="cs-CZ" dirty="0" err="1" smtClean="0"/>
              <a:t>Předmatematické</a:t>
            </a:r>
            <a:r>
              <a:rPr lang="cs-CZ" dirty="0" smtClean="0"/>
              <a:t> dovednosti</a:t>
            </a:r>
            <a:endParaRPr lang="cs-CZ" sz="27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45720" indent="0">
              <a:buNone/>
            </a:pPr>
            <a:endParaRPr lang="cs-CZ" b="1" dirty="0"/>
          </a:p>
          <a:p>
            <a:r>
              <a:rPr lang="cs-CZ" b="1" dirty="0"/>
              <a:t>Popis</a:t>
            </a:r>
          </a:p>
          <a:p>
            <a:r>
              <a:rPr lang="cs-CZ" dirty="0"/>
              <a:t>Žáci mají dle instrukce učitele seskupovat květiny do ohrádek</a:t>
            </a:r>
          </a:p>
          <a:p>
            <a:r>
              <a:rPr lang="cs-CZ" b="1" dirty="0"/>
              <a:t>Očekávání a cíle</a:t>
            </a:r>
          </a:p>
          <a:p>
            <a:r>
              <a:rPr lang="cs-CZ" dirty="0"/>
              <a:t>Procvičení matematické představivosti 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10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01244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Studijní materiály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b="1" dirty="0" smtClean="0"/>
              <a:t>Povinné </a:t>
            </a:r>
            <a:r>
              <a:rPr lang="cs-CZ" b="1" dirty="0"/>
              <a:t>materiály, pomůcky a technické vybavení</a:t>
            </a:r>
          </a:p>
          <a:p>
            <a:pPr lvl="0"/>
            <a:r>
              <a:rPr lang="cs-CZ" dirty="0" smtClean="0"/>
              <a:t>zdroj</a:t>
            </a:r>
            <a:r>
              <a:rPr lang="cs-CZ" dirty="0"/>
              <a:t>: </a:t>
            </a:r>
            <a:r>
              <a:rPr lang="cs-CZ" u="sng" dirty="0">
                <a:hlinkClick r:id="rId2"/>
              </a:rPr>
              <a:t>www.dumy.cz</a:t>
            </a:r>
            <a:endParaRPr lang="cs-CZ" dirty="0"/>
          </a:p>
          <a:p>
            <a:pPr lvl="0"/>
            <a:r>
              <a:rPr lang="cs-CZ" dirty="0"/>
              <a:t>Dotyková obrazovka, připojená k PC</a:t>
            </a:r>
          </a:p>
          <a:p>
            <a:pPr marL="45720" indent="0">
              <a:buNone/>
            </a:pPr>
            <a:endParaRPr lang="cs-CZ" dirty="0"/>
          </a:p>
          <a:p>
            <a:r>
              <a:rPr lang="cs-CZ" b="1" dirty="0"/>
              <a:t>Nepovinné materiály</a:t>
            </a:r>
          </a:p>
          <a:p>
            <a:r>
              <a:rPr lang="cs-CZ" dirty="0"/>
              <a:t>Didaktický kufřík - KUMUČ 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7801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01040" y="479861"/>
            <a:ext cx="9509760" cy="1088136"/>
          </a:xfrm>
        </p:spPr>
        <p:txBody>
          <a:bodyPr>
            <a:normAutofit fontScale="90000"/>
          </a:bodyPr>
          <a:lstStyle/>
          <a:p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/>
              <a:t/>
            </a:r>
            <a:br>
              <a:rPr lang="cs-CZ" b="1" dirty="0"/>
            </a:b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b="1" dirty="0" smtClean="0"/>
              <a:t>Práce </a:t>
            </a:r>
            <a:r>
              <a:rPr lang="cs-CZ" b="1" dirty="0"/>
              <a:t>s interaktivním výukovým materiálem</a:t>
            </a:r>
            <a:br>
              <a:rPr lang="cs-CZ" b="1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341120" y="1183000"/>
            <a:ext cx="9509760" cy="3524813"/>
          </a:xfrm>
        </p:spPr>
        <p:txBody>
          <a:bodyPr>
            <a:normAutofit/>
          </a:bodyPr>
          <a:lstStyle/>
          <a:p>
            <a:r>
              <a:rPr lang="cs-CZ" dirty="0"/>
              <a:t>Učitel si dle věku žáka zvolí číslici (např. 1 – 10 ) </a:t>
            </a:r>
          </a:p>
          <a:p>
            <a:r>
              <a:rPr lang="cs-CZ" dirty="0"/>
              <a:t>Žáci musí kytičky spočítat a rozdělit je do zahrádek podle dané číslice  </a:t>
            </a:r>
            <a:r>
              <a:rPr lang="cs-CZ" dirty="0" smtClean="0"/>
              <a:t>(zahrádka, </a:t>
            </a:r>
            <a:r>
              <a:rPr lang="cs-CZ" dirty="0"/>
              <a:t>ve které bude např. 5 </a:t>
            </a:r>
            <a:r>
              <a:rPr lang="cs-CZ" dirty="0" smtClean="0"/>
              <a:t>kytiček)</a:t>
            </a:r>
            <a:endParaRPr lang="cs-CZ" dirty="0" smtClean="0"/>
          </a:p>
          <a:p>
            <a:r>
              <a:rPr lang="cs-CZ" dirty="0" smtClean="0"/>
              <a:t>K práci je použita elektronická tužka v programu </a:t>
            </a:r>
            <a:r>
              <a:rPr lang="cs-CZ" dirty="0" err="1" smtClean="0"/>
              <a:t>Powerpoint</a:t>
            </a:r>
            <a:endParaRPr lang="cs-CZ" dirty="0"/>
          </a:p>
          <a:p>
            <a:r>
              <a:rPr lang="cs-CZ" dirty="0"/>
              <a:t>Poté mají děti </a:t>
            </a:r>
            <a:r>
              <a:rPr lang="cs-CZ" dirty="0" smtClean="0"/>
              <a:t>určit, </a:t>
            </a:r>
            <a:r>
              <a:rPr lang="cs-CZ" dirty="0"/>
              <a:t>kolik kytiček zůstalo bez zahrádky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1080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/>
              <a:t>Práce s didaktickým kufříkem KUMUČ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Děti vybírají k zadanému úkolu správný počet magnetek a přiřazují je na magnetickou tabulku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8103816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b="1" dirty="0"/>
              <a:t>Prvky polytechnické výchovy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dirty="0"/>
              <a:t>Zacházet s předměty digitální technologie, využívat nejzákladnější funkce počítače (zapnout-vypnout, práce s myší, jednoduchou klávesnicí)</a:t>
            </a:r>
          </a:p>
          <a:p>
            <a:r>
              <a:rPr lang="cs-CZ" dirty="0"/>
              <a:t>Orientovat se v prostoru i v </a:t>
            </a:r>
            <a:r>
              <a:rPr lang="cs-CZ" dirty="0" smtClean="0"/>
              <a:t>rovině</a:t>
            </a:r>
          </a:p>
          <a:p>
            <a:r>
              <a:rPr lang="cs-CZ" dirty="0"/>
              <a:t>Zaměřovat se na to, co je z poznávacího hlediska </a:t>
            </a:r>
            <a:r>
              <a:rPr lang="cs-CZ" dirty="0" smtClean="0"/>
              <a:t>důležité</a:t>
            </a:r>
          </a:p>
          <a:p>
            <a:r>
              <a:rPr lang="cs-CZ" dirty="0"/>
              <a:t>Porovnat a uspořádat předměty dle stanoveného pravidla (např. od nejmenšího k největšímu; poznat, co do skupiny nepatří), třídit předměty minimálně dle jednoho kritéria (např. roztřídit knoflíky na hromádky dle barvy, tvaru, velikosti)</a:t>
            </a:r>
          </a:p>
          <a:p>
            <a:r>
              <a:rPr lang="cs-CZ" dirty="0"/>
              <a:t>Orientovat se v číselné řadě 1 – 10, vyjmenovat ji, porovnat, že 5 je více     než 4, chápat číslo jako počet prvků</a:t>
            </a:r>
          </a:p>
          <a:p>
            <a:r>
              <a:rPr lang="cs-CZ" dirty="0"/>
              <a:t>Posoudit početnost dvou souborů a určit počet do 6 (např. o kolik je více a o kolik je méně, kde je stejně)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14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76505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15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118395"/>
            <a:ext cx="7513903" cy="4066669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Směrovat 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děti k získávání základních pracovních dovedností a návyků</a:t>
              </a: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34" name="TextovéPole 33"/>
          <p:cNvSpPr txBox="1"/>
          <p:nvPr/>
        </p:nvSpPr>
        <p:spPr>
          <a:xfrm>
            <a:off x="2925798" y="160791"/>
            <a:ext cx="45637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solidFill>
                  <a:srgbClr val="0070C0"/>
                </a:solidFill>
              </a:rPr>
              <a:t>          Cíle </a:t>
            </a:r>
            <a:r>
              <a:rPr lang="cs-CZ" sz="2800" b="1" dirty="0">
                <a:solidFill>
                  <a:srgbClr val="0070C0"/>
                </a:solidFill>
              </a:rPr>
              <a:t>polytechnické </a:t>
            </a:r>
            <a:r>
              <a:rPr lang="cs-CZ" sz="2800" b="1" dirty="0" smtClean="0">
                <a:solidFill>
                  <a:srgbClr val="0070C0"/>
                </a:solidFill>
              </a:rPr>
              <a:t>                                                                      </a:t>
            </a:r>
            <a:endParaRPr lang="cs-CZ" sz="2800" b="1" dirty="0">
              <a:solidFill>
                <a:srgbClr val="0070C0"/>
              </a:solidFill>
            </a:endParaRPr>
          </a:p>
          <a:p>
            <a:r>
              <a:rPr lang="cs-CZ" sz="2800" b="1" dirty="0" smtClean="0">
                <a:solidFill>
                  <a:srgbClr val="0070C0"/>
                </a:solidFill>
              </a:rPr>
              <a:t>                  výchovy</a:t>
            </a:r>
            <a:endParaRPr lang="cs-CZ" sz="28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15604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heer Green 16x9">
  <a:themeElements>
    <a:clrScheme name="Žlutá">
      <a:dk1>
        <a:sysClr val="windowText" lastClr="000000"/>
      </a:dk1>
      <a:lt1>
        <a:sysClr val="window" lastClr="FFFFFF"/>
      </a:lt1>
      <a:dk2>
        <a:srgbClr val="39302A"/>
      </a:dk2>
      <a:lt2>
        <a:srgbClr val="E5DEDB"/>
      </a:lt2>
      <a:accent1>
        <a:srgbClr val="FFCA08"/>
      </a:accent1>
      <a:accent2>
        <a:srgbClr val="F8931D"/>
      </a:accent2>
      <a:accent3>
        <a:srgbClr val="CE8D3E"/>
      </a:accent3>
      <a:accent4>
        <a:srgbClr val="EC7016"/>
      </a:accent4>
      <a:accent5>
        <a:srgbClr val="E64823"/>
      </a:accent5>
      <a:accent6>
        <a:srgbClr val="9C6A6A"/>
      </a:accent6>
      <a:hlink>
        <a:srgbClr val="2998E3"/>
      </a:hlink>
      <a:folHlink>
        <a:srgbClr val="7F723D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48-PPTvzor.potx" id="{BEAA49EE-7AE4-44BA-8526-6F4ED2428C66}" vid="{21787010-6216-4E42-AF3D-8126B149DC11}"/>
    </a:ext>
  </a:extLst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48-PPTvzor</Template>
  <TotalTime>0</TotalTime>
  <Words>256</Words>
  <Application>Microsoft Office PowerPoint</Application>
  <PresentationFormat>Vlastní</PresentationFormat>
  <Paragraphs>55</Paragraphs>
  <Slides>15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Sheer Green 16x9</vt:lpstr>
      <vt:lpstr>Naše květinová zahrádka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Použité odkazy</vt:lpstr>
      <vt:lpstr>Metodický pokyn Integrovaný blok:  Předmatematické dovednosti</vt:lpstr>
      <vt:lpstr>Studijní materiály </vt:lpstr>
      <vt:lpstr>   Práce s interaktivním výukovým materiálem </vt:lpstr>
      <vt:lpstr>Práce s didaktickým kufříkem KUMUČ </vt:lpstr>
      <vt:lpstr>Prvky polytechnické výchovy</vt:lpstr>
      <vt:lpstr>Snímek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2015-05-28T21:15:57Z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