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6"/>
  </p:notesMasterIdLst>
  <p:sldIdLst>
    <p:sldId id="310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25" r:id="rId14"/>
    <p:sldId id="324" r:id="rId15"/>
  </p:sldIdLst>
  <p:sldSz cx="9144000" cy="5143500" type="screen16x9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Střední styl 1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31" autoAdjust="0"/>
    <p:restoredTop sz="96866" autoAdjust="0"/>
  </p:normalViewPr>
  <p:slideViewPr>
    <p:cSldViewPr>
      <p:cViewPr>
        <p:scale>
          <a:sx n="125" d="100"/>
          <a:sy n="125" d="100"/>
        </p:scale>
        <p:origin x="522" y="36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1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267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8835A4-60F7-44ED-8EFD-BEEA171BCEF9}" type="datetimeFigureOut">
              <a:rPr lang="cs-CZ" smtClean="0"/>
              <a:t>1. 6. 2015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B72D31-BA1C-4AC9-9613-9D2BCD5B9C2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44312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66410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53088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843557"/>
            <a:ext cx="2057400" cy="375106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843557"/>
            <a:ext cx="6019800" cy="375106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19095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A3A43DF-04A3-4662-88CA-28FDED1CFC09}" type="datetimeFigureOut">
              <a:rPr lang="cs-CZ" smtClean="0"/>
              <a:t>1. 6. 2015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58ADA-DDE5-40A5-9BF1-B0BC81F4C7C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0019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74105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66745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57770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347614"/>
            <a:ext cx="4040188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1923678"/>
            <a:ext cx="4040188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6" y="1347614"/>
            <a:ext cx="4041775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6" y="1923678"/>
            <a:ext cx="4041775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38590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71251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5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67685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1" y="843558"/>
            <a:ext cx="3008313" cy="57606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843557"/>
            <a:ext cx="5111750" cy="37510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1" y="1419621"/>
            <a:ext cx="3008313" cy="317500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14631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843558"/>
            <a:ext cx="5486400" cy="270212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52470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Skupina 3"/>
          <p:cNvGrpSpPr/>
          <p:nvPr/>
        </p:nvGrpSpPr>
        <p:grpSpPr>
          <a:xfrm>
            <a:off x="0" y="3284537"/>
            <a:ext cx="9144000" cy="1858963"/>
            <a:chOff x="0" y="3284537"/>
            <a:chExt cx="9144000" cy="1858963"/>
          </a:xfrm>
        </p:grpSpPr>
        <p:pic>
          <p:nvPicPr>
            <p:cNvPr id="1027" name="Picture 3"/>
            <p:cNvPicPr>
              <a:picLocks noChangeAspect="1" noChangeArrowheads="1"/>
            </p:cNvPicPr>
            <p:nvPr userDrawn="1"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284537"/>
              <a:ext cx="9144000" cy="1858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1" name="Skupina 10"/>
            <p:cNvGrpSpPr>
              <a:grpSpLocks noChangeAspect="1"/>
            </p:cNvGrpSpPr>
            <p:nvPr userDrawn="1"/>
          </p:nvGrpSpPr>
          <p:grpSpPr>
            <a:xfrm>
              <a:off x="35536" y="4300030"/>
              <a:ext cx="720000" cy="792000"/>
              <a:chOff x="23056" y="6093296"/>
              <a:chExt cx="720000" cy="792000"/>
            </a:xfrm>
          </p:grpSpPr>
          <p:sp>
            <p:nvSpPr>
              <p:cNvPr id="15" name="Zaoblený obdélník 14"/>
              <p:cNvSpPr/>
              <p:nvPr userDrawn="1"/>
            </p:nvSpPr>
            <p:spPr>
              <a:xfrm>
                <a:off x="23056" y="6093296"/>
                <a:ext cx="720000" cy="792000"/>
              </a:xfrm>
              <a:prstGeom prst="roundRect">
                <a:avLst/>
              </a:prstGeom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pic>
            <p:nvPicPr>
              <p:cNvPr id="16" name="Picture 12"/>
              <p:cNvPicPr>
                <a:picLocks noChangeAspect="1" noChangeArrowheads="1"/>
              </p:cNvPicPr>
              <p:nvPr userDrawn="1"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61" y="6201296"/>
                <a:ext cx="624390" cy="576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85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8965" y="201165"/>
            <a:ext cx="1862069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419623"/>
            <a:ext cx="8229600" cy="3175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67544" y="843558"/>
            <a:ext cx="8229600" cy="459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pic>
        <p:nvPicPr>
          <p:cNvPr id="12" name="Obrázek 11"/>
          <p:cNvPicPr/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3420"/>
            <a:ext cx="2776686" cy="563416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4417415"/>
            <a:ext cx="1078260" cy="566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723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tabLst>
          <a:tab pos="1790700" algn="l"/>
        </a:tabLst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203598"/>
            <a:ext cx="6858000" cy="1428874"/>
          </a:xfrm>
        </p:spPr>
        <p:txBody>
          <a:bodyPr/>
          <a:lstStyle/>
          <a:p>
            <a:r>
              <a:rPr lang="cs-CZ" sz="1600" dirty="0" smtClean="0"/>
              <a:t/>
            </a:r>
            <a:br>
              <a:rPr lang="cs-CZ" sz="1600" dirty="0" smtClean="0"/>
            </a:br>
            <a:r>
              <a:rPr lang="cs-CZ" sz="1600" dirty="0"/>
              <a:t/>
            </a:r>
            <a:br>
              <a:rPr lang="cs-CZ" sz="1600" dirty="0"/>
            </a:br>
            <a:r>
              <a:rPr lang="cs-CZ" sz="1600" dirty="0" smtClean="0"/>
              <a:t>Dotkněte se inovací</a:t>
            </a:r>
            <a:br>
              <a:rPr lang="cs-CZ" sz="1600" dirty="0" smtClean="0"/>
            </a:br>
            <a:r>
              <a:rPr lang="cs-CZ" sz="1600" dirty="0" smtClean="0"/>
              <a:t>CZ.1.07/1.3.00/51.0024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1707654"/>
            <a:ext cx="6858000" cy="2235696"/>
          </a:xfrm>
        </p:spPr>
        <p:txBody>
          <a:bodyPr>
            <a:normAutofit/>
          </a:bodyPr>
          <a:lstStyle/>
          <a:p>
            <a:r>
              <a:rPr lang="cs-CZ" sz="3600" b="1" dirty="0" smtClean="0"/>
              <a:t>Opakování konverzačních otázek a dnů v týdnu</a:t>
            </a:r>
          </a:p>
        </p:txBody>
      </p:sp>
    </p:spTree>
    <p:extLst>
      <p:ext uri="{BB962C8B-B14F-4D97-AF65-F5344CB8AC3E}">
        <p14:creationId xmlns:p14="http://schemas.microsoft.com/office/powerpoint/2010/main" val="11314455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b="1" dirty="0" smtClean="0"/>
              <a:t>Metodický pokyn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1800" dirty="0" smtClean="0"/>
              <a:t>Popis práce s materiálem</a:t>
            </a:r>
          </a:p>
          <a:p>
            <a:endParaRPr lang="cs-CZ" sz="18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cs-CZ" sz="1800" i="1" dirty="0" smtClean="0"/>
              <a:t>Materiál je určen pro práci s interaktivní tabulí a tablety</a:t>
            </a:r>
            <a:endParaRPr lang="cs-CZ" sz="1800" i="1" dirty="0"/>
          </a:p>
          <a:p>
            <a:r>
              <a:rPr lang="cs-CZ" sz="1800" dirty="0" smtClean="0"/>
              <a:t>Přílohy: Metodický postup, pracovní list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800" i="1" dirty="0" smtClean="0"/>
              <a:t>Didaktická příprava :P_29 Opakování konverzačních </a:t>
            </a:r>
            <a:r>
              <a:rPr lang="cs-CZ" sz="1800" i="1" dirty="0" err="1" smtClean="0"/>
              <a:t>otázek.odt</a:t>
            </a:r>
            <a:endParaRPr lang="cs-CZ" sz="1800" i="1" dirty="0"/>
          </a:p>
          <a:p>
            <a:r>
              <a:rPr lang="cs-CZ" sz="1800" dirty="0" smtClean="0"/>
              <a:t>Očekávání a cíle: Jednoduchá konverzace mezi žáky a učitelem, pochopení čteného textu.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800" i="1" dirty="0" smtClean="0"/>
              <a:t>Dle didaktické přípravy</a:t>
            </a:r>
            <a:endParaRPr lang="cs-CZ" sz="1800" i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26475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3568" y="843558"/>
            <a:ext cx="8013576" cy="459000"/>
          </a:xfrm>
        </p:spPr>
        <p:txBody>
          <a:bodyPr/>
          <a:lstStyle/>
          <a:p>
            <a:pPr algn="l"/>
            <a:r>
              <a:rPr lang="cs-CZ" b="1" dirty="0" smtClean="0"/>
              <a:t>Zdroje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3568" y="1419623"/>
            <a:ext cx="8003232" cy="3175000"/>
          </a:xfrm>
        </p:spPr>
        <p:txBody>
          <a:bodyPr/>
          <a:lstStyle/>
          <a:p>
            <a:r>
              <a:rPr lang="cs-CZ" dirty="0" smtClean="0"/>
              <a:t>Archiv autora</a:t>
            </a:r>
          </a:p>
          <a:p>
            <a:r>
              <a:rPr lang="cs-CZ"/>
              <a:t>https://translate.google.cz/</a:t>
            </a:r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endParaRPr lang="cs-CZ" dirty="0"/>
          </a:p>
          <a:p>
            <a:pPr marL="0" indent="0">
              <a:buNone/>
            </a:pPr>
            <a:endParaRPr lang="cs-CZ" dirty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523609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683568" y="1302558"/>
            <a:ext cx="8208912" cy="3573448"/>
          </a:xfrm>
        </p:spPr>
        <p:txBody>
          <a:bodyPr>
            <a:normAutofit/>
          </a:bodyPr>
          <a:lstStyle/>
          <a:p>
            <a:pPr algn="l"/>
            <a:r>
              <a:rPr lang="cs-CZ" dirty="0" smtClean="0"/>
              <a:t>Škola: ZŠ Broumov</a:t>
            </a:r>
            <a:r>
              <a:rPr lang="cs-CZ" dirty="0"/>
              <a:t> </a:t>
            </a:r>
            <a:r>
              <a:rPr lang="cs-CZ" dirty="0" smtClean="0"/>
              <a:t> Kladská 164</a:t>
            </a:r>
          </a:p>
          <a:p>
            <a:pPr algn="l"/>
            <a:r>
              <a:rPr lang="cs-CZ" dirty="0" smtClean="0"/>
              <a:t>Autor</a:t>
            </a:r>
            <a:r>
              <a:rPr lang="cs-CZ" dirty="0"/>
              <a:t>: </a:t>
            </a:r>
            <a:r>
              <a:rPr lang="cs-CZ" dirty="0" smtClean="0"/>
              <a:t>Adéla Hassan</a:t>
            </a:r>
          </a:p>
          <a:p>
            <a:pPr algn="l"/>
            <a:r>
              <a:rPr lang="cs-CZ" dirty="0" smtClean="0"/>
              <a:t>Předmět: Anglický jazyk</a:t>
            </a:r>
          </a:p>
          <a:p>
            <a:pPr algn="l"/>
            <a:endParaRPr lang="cs-CZ" dirty="0" smtClean="0"/>
          </a:p>
          <a:p>
            <a:pPr algn="l"/>
            <a:r>
              <a:rPr lang="cs-CZ" dirty="0" smtClean="0"/>
              <a:t>Anotace: Cílem je opakování základních konverzačních otázek, procvičování čtení textu, správná fonetická výslovnost, seznámení s novými slovíčky.</a:t>
            </a:r>
          </a:p>
          <a:p>
            <a:pPr algn="l"/>
            <a:endParaRPr lang="cs-CZ" dirty="0" smtClean="0"/>
          </a:p>
          <a:p>
            <a:pPr algn="l"/>
            <a:endParaRPr lang="cs-CZ" dirty="0" smtClean="0"/>
          </a:p>
          <a:p>
            <a:pPr algn="l"/>
            <a:endParaRPr lang="cs-CZ" dirty="0"/>
          </a:p>
          <a:p>
            <a:pPr algn="l"/>
            <a:r>
              <a:rPr lang="cs-CZ" dirty="0" smtClean="0"/>
              <a:t>Materiál </a:t>
            </a:r>
            <a:r>
              <a:rPr lang="cs-CZ" dirty="0"/>
              <a:t>je zpracován v rámci projektu </a:t>
            </a:r>
            <a:r>
              <a:rPr lang="cs-CZ" dirty="0" smtClean="0"/>
              <a:t>Dotkněte se inovací CZ.1.07/1.3.00/51.0024 </a:t>
            </a:r>
            <a:endParaRPr lang="cs-CZ" dirty="0"/>
          </a:p>
          <a:p>
            <a:pPr algn="l"/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683568" y="843558"/>
            <a:ext cx="8013576" cy="459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tabLst>
                <a:tab pos="1790700" algn="l"/>
              </a:tabLst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3200" b="1" dirty="0" smtClean="0"/>
              <a:t>Základní informace</a:t>
            </a:r>
            <a:endParaRPr lang="cs-CZ" sz="3200" b="1" dirty="0"/>
          </a:p>
        </p:txBody>
      </p:sp>
    </p:spTree>
    <p:extLst>
      <p:ext uri="{BB962C8B-B14F-4D97-AF65-F5344CB8AC3E}">
        <p14:creationId xmlns:p14="http://schemas.microsoft.com/office/powerpoint/2010/main" val="39610559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err="1" smtClean="0"/>
              <a:t>Greatings</a:t>
            </a:r>
            <a:r>
              <a:rPr lang="cs-CZ" dirty="0" smtClean="0"/>
              <a:t> - pozdravy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cs-CZ" dirty="0" err="1" smtClean="0"/>
              <a:t>Good</a:t>
            </a:r>
            <a:r>
              <a:rPr lang="cs-CZ" dirty="0" smtClean="0"/>
              <a:t> </a:t>
            </a:r>
            <a:r>
              <a:rPr lang="cs-CZ" dirty="0" err="1" smtClean="0"/>
              <a:t>morning</a:t>
            </a:r>
            <a:r>
              <a:rPr lang="cs-CZ" dirty="0" smtClean="0"/>
              <a:t>  </a:t>
            </a:r>
          </a:p>
          <a:p>
            <a:r>
              <a:rPr lang="cs-CZ" dirty="0" err="1" smtClean="0"/>
              <a:t>Good</a:t>
            </a:r>
            <a:r>
              <a:rPr lang="cs-CZ" dirty="0" smtClean="0"/>
              <a:t> </a:t>
            </a:r>
            <a:r>
              <a:rPr lang="cs-CZ" dirty="0" err="1" smtClean="0"/>
              <a:t>afternoon</a:t>
            </a:r>
            <a:endParaRPr lang="cs-CZ" dirty="0" smtClean="0"/>
          </a:p>
          <a:p>
            <a:r>
              <a:rPr lang="cs-CZ" dirty="0" smtClean="0"/>
              <a:t>Hello</a:t>
            </a:r>
          </a:p>
          <a:p>
            <a:r>
              <a:rPr lang="cs-CZ" dirty="0" err="1" smtClean="0"/>
              <a:t>Hi</a:t>
            </a:r>
            <a:endParaRPr lang="cs-CZ" dirty="0" smtClean="0"/>
          </a:p>
          <a:p>
            <a:r>
              <a:rPr lang="cs-CZ" dirty="0" err="1" smtClean="0"/>
              <a:t>Good</a:t>
            </a:r>
            <a:r>
              <a:rPr lang="cs-CZ" dirty="0" smtClean="0"/>
              <a:t> </a:t>
            </a:r>
            <a:r>
              <a:rPr lang="cs-CZ" dirty="0" err="1" smtClean="0"/>
              <a:t>bye</a:t>
            </a:r>
            <a:endParaRPr lang="cs-CZ" dirty="0" smtClean="0"/>
          </a:p>
          <a:p>
            <a:r>
              <a:rPr lang="cs-CZ" dirty="0" err="1" smtClean="0"/>
              <a:t>Good</a:t>
            </a:r>
            <a:r>
              <a:rPr lang="cs-CZ" dirty="0" smtClean="0"/>
              <a:t> night </a:t>
            </a:r>
          </a:p>
          <a:p>
            <a:r>
              <a:rPr lang="cs-CZ" dirty="0" err="1" smtClean="0"/>
              <a:t>Bye</a:t>
            </a:r>
            <a:r>
              <a:rPr lang="cs-CZ" dirty="0" smtClean="0"/>
              <a:t> </a:t>
            </a:r>
            <a:r>
              <a:rPr lang="cs-CZ" dirty="0" err="1" smtClean="0"/>
              <a:t>bye</a:t>
            </a:r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777249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err="1" smtClean="0"/>
              <a:t>Activity</a:t>
            </a:r>
            <a:r>
              <a:rPr lang="cs-CZ" dirty="0" smtClean="0"/>
              <a:t>, game – aktivita, činnost, hra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008712" cy="809228"/>
          </a:xfrm>
        </p:spPr>
        <p:txBody>
          <a:bodyPr>
            <a:normAutofit fontScale="25000" lnSpcReduction="20000"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cs-CZ" sz="4000" dirty="0" err="1" smtClean="0"/>
              <a:t>Let´s</a:t>
            </a:r>
            <a:r>
              <a:rPr lang="cs-CZ" sz="4000" dirty="0" smtClean="0"/>
              <a:t> play a game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cs-CZ" sz="4000" dirty="0" err="1" smtClean="0"/>
              <a:t>Ask</a:t>
            </a:r>
            <a:r>
              <a:rPr lang="cs-CZ" sz="4000" dirty="0" smtClean="0"/>
              <a:t> </a:t>
            </a:r>
            <a:r>
              <a:rPr lang="cs-CZ" sz="4000" dirty="0" err="1" smtClean="0"/>
              <a:t>your</a:t>
            </a:r>
            <a:r>
              <a:rPr lang="cs-CZ" sz="4000" dirty="0" smtClean="0"/>
              <a:t> </a:t>
            </a:r>
            <a:r>
              <a:rPr lang="cs-CZ" sz="4000" dirty="0" err="1" smtClean="0"/>
              <a:t>friend</a:t>
            </a:r>
            <a:endParaRPr lang="cs-CZ" sz="400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cs-CZ" sz="4000" dirty="0" err="1" smtClean="0"/>
              <a:t>Answer</a:t>
            </a:r>
            <a:r>
              <a:rPr lang="cs-CZ" sz="4000" dirty="0" smtClean="0"/>
              <a:t> </a:t>
            </a:r>
            <a:r>
              <a:rPr lang="cs-CZ" sz="4000" dirty="0" err="1" smtClean="0"/>
              <a:t>the</a:t>
            </a:r>
            <a:r>
              <a:rPr lang="cs-CZ" sz="4000" dirty="0" smtClean="0"/>
              <a:t> </a:t>
            </a:r>
            <a:r>
              <a:rPr lang="cs-CZ" sz="4000" dirty="0" err="1" smtClean="0"/>
              <a:t>question</a:t>
            </a:r>
            <a:endParaRPr lang="cs-CZ" sz="400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cs-CZ" sz="400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cs-CZ" sz="400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cs-CZ" sz="40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cs-CZ" sz="40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cs-CZ" dirty="0" smtClean="0"/>
          </a:p>
          <a:p>
            <a:r>
              <a:rPr lang="cs-CZ" dirty="0" smtClean="0"/>
              <a:t> </a:t>
            </a:r>
          </a:p>
          <a:p>
            <a:endParaRPr lang="cs-CZ" dirty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516277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Finish</a:t>
            </a:r>
            <a:r>
              <a:rPr lang="cs-CZ" dirty="0" smtClean="0"/>
              <a:t> </a:t>
            </a:r>
            <a:r>
              <a:rPr lang="cs-CZ" dirty="0" err="1" smtClean="0"/>
              <a:t>activity</a:t>
            </a:r>
            <a:r>
              <a:rPr lang="cs-CZ" dirty="0" smtClean="0"/>
              <a:t> – ukončení aktivity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Stop </a:t>
            </a:r>
            <a:r>
              <a:rPr lang="cs-CZ" dirty="0" err="1" smtClean="0"/>
              <a:t>it</a:t>
            </a:r>
            <a:r>
              <a:rPr lang="cs-CZ" dirty="0" smtClean="0"/>
              <a:t>.</a:t>
            </a:r>
          </a:p>
          <a:p>
            <a:r>
              <a:rPr lang="cs-CZ" dirty="0" err="1" smtClean="0"/>
              <a:t>We</a:t>
            </a:r>
            <a:r>
              <a:rPr lang="cs-CZ" dirty="0" smtClean="0"/>
              <a:t> </a:t>
            </a:r>
            <a:r>
              <a:rPr lang="cs-CZ" dirty="0" err="1" smtClean="0"/>
              <a:t>can</a:t>
            </a:r>
            <a:r>
              <a:rPr lang="cs-CZ" dirty="0" smtClean="0"/>
              <a:t> </a:t>
            </a:r>
            <a:r>
              <a:rPr lang="cs-CZ" dirty="0" err="1" smtClean="0"/>
              <a:t>finish</a:t>
            </a:r>
            <a:r>
              <a:rPr lang="cs-CZ" dirty="0" smtClean="0"/>
              <a:t>.</a:t>
            </a:r>
          </a:p>
          <a:p>
            <a:r>
              <a:rPr lang="cs-CZ" dirty="0" err="1" smtClean="0"/>
              <a:t>Sit</a:t>
            </a:r>
            <a:r>
              <a:rPr lang="cs-CZ" dirty="0" smtClean="0"/>
              <a:t> </a:t>
            </a:r>
            <a:r>
              <a:rPr lang="cs-CZ" dirty="0" err="1" smtClean="0"/>
              <a:t>down</a:t>
            </a:r>
            <a:r>
              <a:rPr lang="cs-CZ" dirty="0" smtClean="0"/>
              <a:t>.</a:t>
            </a:r>
          </a:p>
          <a:p>
            <a:r>
              <a:rPr lang="cs-CZ" dirty="0" err="1" smtClean="0"/>
              <a:t>Let´s</a:t>
            </a:r>
            <a:r>
              <a:rPr lang="cs-CZ" dirty="0" smtClean="0"/>
              <a:t> start </a:t>
            </a:r>
            <a:r>
              <a:rPr lang="cs-CZ" dirty="0" err="1" smtClean="0"/>
              <a:t>another</a:t>
            </a:r>
            <a:r>
              <a:rPr lang="cs-CZ" dirty="0" smtClean="0"/>
              <a:t> </a:t>
            </a:r>
            <a:r>
              <a:rPr lang="cs-CZ" dirty="0" err="1" smtClean="0"/>
              <a:t>work</a:t>
            </a:r>
            <a:r>
              <a:rPr lang="cs-CZ" dirty="0" smtClean="0"/>
              <a:t>.</a:t>
            </a:r>
          </a:p>
          <a:p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036570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Work</a:t>
            </a:r>
            <a:r>
              <a:rPr lang="cs-CZ" dirty="0" smtClean="0"/>
              <a:t> </a:t>
            </a:r>
            <a:r>
              <a:rPr lang="cs-CZ" dirty="0" err="1" smtClean="0"/>
              <a:t>with</a:t>
            </a:r>
            <a:r>
              <a:rPr lang="cs-CZ" dirty="0"/>
              <a:t> </a:t>
            </a:r>
            <a:r>
              <a:rPr lang="cs-CZ" dirty="0" err="1" smtClean="0"/>
              <a:t>practise</a:t>
            </a:r>
            <a:r>
              <a:rPr lang="cs-CZ" dirty="0" smtClean="0"/>
              <a:t> </a:t>
            </a:r>
            <a:r>
              <a:rPr lang="cs-CZ" dirty="0" err="1" smtClean="0"/>
              <a:t>paper</a:t>
            </a:r>
            <a:r>
              <a:rPr lang="cs-CZ" dirty="0" smtClean="0"/>
              <a:t> – pracujte s pracovním papírem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err="1" smtClean="0"/>
              <a:t>Read</a:t>
            </a:r>
            <a:r>
              <a:rPr lang="cs-CZ" dirty="0" smtClean="0"/>
              <a:t> and </a:t>
            </a:r>
            <a:r>
              <a:rPr lang="cs-CZ" dirty="0" err="1" smtClean="0"/>
              <a:t>answer</a:t>
            </a:r>
            <a:r>
              <a:rPr lang="cs-CZ" dirty="0" smtClean="0"/>
              <a:t>!</a:t>
            </a:r>
          </a:p>
          <a:p>
            <a:r>
              <a:rPr lang="cs-CZ" dirty="0" err="1" smtClean="0"/>
              <a:t>Put</a:t>
            </a:r>
            <a:r>
              <a:rPr lang="cs-CZ" dirty="0" smtClean="0"/>
              <a:t> </a:t>
            </a:r>
            <a:r>
              <a:rPr lang="cs-CZ" dirty="0" err="1" smtClean="0"/>
              <a:t>the</a:t>
            </a:r>
            <a:r>
              <a:rPr lang="cs-CZ" dirty="0" smtClean="0"/>
              <a:t> </a:t>
            </a:r>
            <a:r>
              <a:rPr lang="cs-CZ" dirty="0" err="1" smtClean="0"/>
              <a:t>correct</a:t>
            </a:r>
            <a:r>
              <a:rPr lang="cs-CZ" dirty="0" smtClean="0"/>
              <a:t> </a:t>
            </a:r>
            <a:r>
              <a:rPr lang="cs-CZ" dirty="0" err="1" smtClean="0"/>
              <a:t>word</a:t>
            </a:r>
            <a:r>
              <a:rPr lang="cs-CZ" dirty="0" smtClean="0"/>
              <a:t>!</a:t>
            </a:r>
          </a:p>
          <a:p>
            <a:r>
              <a:rPr lang="cs-CZ" dirty="0" smtClean="0"/>
              <a:t>Fill </a:t>
            </a:r>
            <a:r>
              <a:rPr lang="cs-CZ" dirty="0" err="1" smtClean="0"/>
              <a:t>the</a:t>
            </a:r>
            <a:r>
              <a:rPr lang="cs-CZ" dirty="0" smtClean="0"/>
              <a:t> </a:t>
            </a:r>
            <a:r>
              <a:rPr lang="cs-CZ" dirty="0" err="1" smtClean="0"/>
              <a:t>word</a:t>
            </a:r>
            <a:r>
              <a:rPr lang="cs-CZ" dirty="0" smtClean="0"/>
              <a:t>!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107283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Questions</a:t>
            </a:r>
            <a:r>
              <a:rPr lang="cs-CZ" dirty="0" smtClean="0"/>
              <a:t> - otázky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err="1" smtClean="0"/>
              <a:t>Can</a:t>
            </a:r>
            <a:r>
              <a:rPr lang="cs-CZ" dirty="0" smtClean="0"/>
              <a:t> I </a:t>
            </a:r>
            <a:r>
              <a:rPr lang="cs-CZ" dirty="0" err="1" smtClean="0"/>
              <a:t>help</a:t>
            </a:r>
            <a:r>
              <a:rPr lang="cs-CZ" dirty="0" smtClean="0"/>
              <a:t> </a:t>
            </a:r>
            <a:r>
              <a:rPr lang="cs-CZ" dirty="0" err="1" smtClean="0"/>
              <a:t>you</a:t>
            </a:r>
            <a:r>
              <a:rPr lang="cs-CZ" dirty="0" smtClean="0"/>
              <a:t>?</a:t>
            </a:r>
          </a:p>
          <a:p>
            <a:r>
              <a:rPr lang="cs-CZ" dirty="0" err="1" smtClean="0"/>
              <a:t>Have</a:t>
            </a:r>
            <a:r>
              <a:rPr lang="cs-CZ" dirty="0" smtClean="0"/>
              <a:t> </a:t>
            </a:r>
            <a:r>
              <a:rPr lang="cs-CZ" dirty="0" err="1" smtClean="0"/>
              <a:t>you</a:t>
            </a:r>
            <a:r>
              <a:rPr lang="cs-CZ" dirty="0" smtClean="0"/>
              <a:t> </a:t>
            </a:r>
            <a:r>
              <a:rPr lang="cs-CZ" dirty="0" err="1" smtClean="0"/>
              <a:t>all</a:t>
            </a:r>
            <a:r>
              <a:rPr lang="cs-CZ" dirty="0" smtClean="0"/>
              <a:t> </a:t>
            </a:r>
            <a:r>
              <a:rPr lang="cs-CZ" dirty="0" err="1" smtClean="0"/>
              <a:t>finished</a:t>
            </a:r>
            <a:r>
              <a:rPr lang="cs-CZ" dirty="0" smtClean="0"/>
              <a:t>?</a:t>
            </a:r>
          </a:p>
          <a:p>
            <a:r>
              <a:rPr lang="cs-CZ" dirty="0" err="1" smtClean="0"/>
              <a:t>Is</a:t>
            </a:r>
            <a:r>
              <a:rPr lang="cs-CZ" dirty="0" smtClean="0"/>
              <a:t> </a:t>
            </a:r>
            <a:r>
              <a:rPr lang="cs-CZ" dirty="0" err="1" smtClean="0"/>
              <a:t>everybody</a:t>
            </a:r>
            <a:r>
              <a:rPr lang="cs-CZ" dirty="0" smtClean="0"/>
              <a:t> done?</a:t>
            </a:r>
          </a:p>
          <a:p>
            <a:r>
              <a:rPr lang="cs-CZ" dirty="0" err="1" smtClean="0"/>
              <a:t>Anybody</a:t>
            </a:r>
            <a:r>
              <a:rPr lang="cs-CZ" dirty="0" smtClean="0"/>
              <a:t> </a:t>
            </a:r>
            <a:r>
              <a:rPr lang="cs-CZ" dirty="0" err="1" smtClean="0"/>
              <a:t>needs</a:t>
            </a:r>
            <a:r>
              <a:rPr lang="cs-CZ" dirty="0" smtClean="0"/>
              <a:t> more </a:t>
            </a:r>
            <a:r>
              <a:rPr lang="cs-CZ" dirty="0" err="1" smtClean="0"/>
              <a:t>time</a:t>
            </a:r>
            <a:r>
              <a:rPr lang="cs-CZ" dirty="0" smtClean="0"/>
              <a:t>?</a:t>
            </a:r>
          </a:p>
          <a:p>
            <a:r>
              <a:rPr lang="cs-CZ" dirty="0" err="1" smtClean="0"/>
              <a:t>Everything</a:t>
            </a:r>
            <a:r>
              <a:rPr lang="cs-CZ" dirty="0" smtClean="0"/>
              <a:t> </a:t>
            </a:r>
            <a:r>
              <a:rPr lang="cs-CZ" dirty="0" err="1" smtClean="0"/>
              <a:t>is</a:t>
            </a:r>
            <a:r>
              <a:rPr lang="cs-CZ" dirty="0" smtClean="0"/>
              <a:t> ok?</a:t>
            </a:r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603912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Praise</a:t>
            </a:r>
            <a:r>
              <a:rPr lang="cs-CZ" dirty="0" smtClean="0"/>
              <a:t> - pochvala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err="1" smtClean="0"/>
              <a:t>It</a:t>
            </a:r>
            <a:r>
              <a:rPr lang="cs-CZ" dirty="0" smtClean="0"/>
              <a:t> </a:t>
            </a:r>
            <a:r>
              <a:rPr lang="cs-CZ" dirty="0" err="1" smtClean="0"/>
              <a:t>was</a:t>
            </a:r>
            <a:r>
              <a:rPr lang="cs-CZ" dirty="0" smtClean="0"/>
              <a:t> </a:t>
            </a:r>
            <a:r>
              <a:rPr lang="cs-CZ" dirty="0" err="1" smtClean="0"/>
              <a:t>perfect</a:t>
            </a:r>
            <a:r>
              <a:rPr lang="cs-CZ" dirty="0" smtClean="0"/>
              <a:t> !</a:t>
            </a:r>
          </a:p>
          <a:p>
            <a:r>
              <a:rPr lang="cs-CZ" dirty="0" err="1" smtClean="0"/>
              <a:t>Good</a:t>
            </a:r>
            <a:r>
              <a:rPr lang="cs-CZ" dirty="0" smtClean="0"/>
              <a:t> </a:t>
            </a:r>
            <a:r>
              <a:rPr lang="cs-CZ" dirty="0" err="1" smtClean="0"/>
              <a:t>work</a:t>
            </a:r>
            <a:r>
              <a:rPr lang="cs-CZ" dirty="0" smtClean="0"/>
              <a:t> !</a:t>
            </a:r>
          </a:p>
          <a:p>
            <a:r>
              <a:rPr lang="cs-CZ" dirty="0" smtClean="0"/>
              <a:t>Great !</a:t>
            </a:r>
          </a:p>
          <a:p>
            <a:r>
              <a:rPr lang="cs-CZ" dirty="0" err="1" smtClean="0"/>
              <a:t>Excelent</a:t>
            </a:r>
            <a:r>
              <a:rPr lang="cs-CZ" dirty="0" smtClean="0"/>
              <a:t> !</a:t>
            </a:r>
          </a:p>
          <a:p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80258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Finish</a:t>
            </a:r>
            <a:r>
              <a:rPr lang="cs-CZ" dirty="0" smtClean="0"/>
              <a:t> </a:t>
            </a:r>
            <a:r>
              <a:rPr lang="cs-CZ" dirty="0" err="1" smtClean="0"/>
              <a:t>lesson</a:t>
            </a:r>
            <a:r>
              <a:rPr lang="cs-CZ" dirty="0" smtClean="0"/>
              <a:t> – ukončení hodiny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err="1" smtClean="0"/>
              <a:t>Thank</a:t>
            </a:r>
            <a:r>
              <a:rPr lang="cs-CZ" dirty="0" smtClean="0"/>
              <a:t> </a:t>
            </a:r>
            <a:r>
              <a:rPr lang="cs-CZ" dirty="0" err="1" smtClean="0"/>
              <a:t>you</a:t>
            </a:r>
            <a:r>
              <a:rPr lang="cs-CZ" dirty="0" smtClean="0"/>
              <a:t> very much.</a:t>
            </a:r>
          </a:p>
          <a:p>
            <a:r>
              <a:rPr lang="cs-CZ" dirty="0" err="1" smtClean="0"/>
              <a:t>It</a:t>
            </a:r>
            <a:r>
              <a:rPr lang="cs-CZ" dirty="0" smtClean="0"/>
              <a:t> </a:t>
            </a:r>
            <a:r>
              <a:rPr lang="cs-CZ" dirty="0" err="1" smtClean="0"/>
              <a:t>was</a:t>
            </a:r>
            <a:r>
              <a:rPr lang="cs-CZ" dirty="0" smtClean="0"/>
              <a:t> </a:t>
            </a:r>
            <a:r>
              <a:rPr lang="cs-CZ" dirty="0" err="1" smtClean="0"/>
              <a:t>perfect</a:t>
            </a:r>
            <a:r>
              <a:rPr lang="cs-CZ" dirty="0" smtClean="0"/>
              <a:t>.</a:t>
            </a:r>
          </a:p>
          <a:p>
            <a:r>
              <a:rPr lang="cs-CZ" dirty="0" err="1" smtClean="0"/>
              <a:t>Donť</a:t>
            </a:r>
            <a:r>
              <a:rPr lang="cs-CZ" dirty="0" smtClean="0"/>
              <a:t> </a:t>
            </a:r>
            <a:r>
              <a:rPr lang="cs-CZ" dirty="0" err="1" smtClean="0"/>
              <a:t>forget</a:t>
            </a:r>
            <a:r>
              <a:rPr lang="cs-CZ" dirty="0" smtClean="0"/>
              <a:t> </a:t>
            </a:r>
            <a:r>
              <a:rPr lang="cs-CZ" dirty="0" err="1" smtClean="0"/>
              <a:t>me</a:t>
            </a:r>
            <a:r>
              <a:rPr lang="cs-CZ" dirty="0" smtClean="0"/>
              <a:t>.</a:t>
            </a:r>
          </a:p>
          <a:p>
            <a:r>
              <a:rPr lang="cs-CZ" dirty="0" err="1" smtClean="0"/>
              <a:t>See</a:t>
            </a:r>
            <a:r>
              <a:rPr lang="cs-CZ" dirty="0" smtClean="0"/>
              <a:t> </a:t>
            </a:r>
            <a:r>
              <a:rPr lang="cs-CZ" dirty="0" err="1" smtClean="0"/>
              <a:t>you</a:t>
            </a:r>
            <a:r>
              <a:rPr lang="cs-CZ" dirty="0" smtClean="0"/>
              <a:t> </a:t>
            </a:r>
            <a:r>
              <a:rPr lang="cs-CZ" dirty="0" err="1" smtClean="0"/>
              <a:t>next</a:t>
            </a:r>
            <a:r>
              <a:rPr lang="cs-CZ" dirty="0" smtClean="0"/>
              <a:t> </a:t>
            </a:r>
            <a:r>
              <a:rPr lang="cs-CZ" dirty="0" err="1" smtClean="0"/>
              <a:t>lesson</a:t>
            </a:r>
            <a:r>
              <a:rPr lang="cs-CZ" dirty="0" smtClean="0"/>
              <a:t>.</a:t>
            </a:r>
          </a:p>
          <a:p>
            <a:r>
              <a:rPr lang="cs-CZ" dirty="0"/>
              <a:t> </a:t>
            </a:r>
            <a:r>
              <a:rPr lang="cs-CZ" dirty="0" err="1" smtClean="0"/>
              <a:t>Have</a:t>
            </a:r>
            <a:r>
              <a:rPr lang="cs-CZ" dirty="0" smtClean="0"/>
              <a:t> a </a:t>
            </a:r>
            <a:r>
              <a:rPr lang="cs-CZ" dirty="0" err="1" smtClean="0"/>
              <a:t>good</a:t>
            </a:r>
            <a:r>
              <a:rPr lang="cs-CZ" dirty="0" smtClean="0"/>
              <a:t> </a:t>
            </a:r>
            <a:r>
              <a:rPr lang="cs-CZ" dirty="0" err="1" smtClean="0"/>
              <a:t>time</a:t>
            </a:r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68412434"/>
      </p:ext>
    </p:extLst>
  </p:cSld>
  <p:clrMapOvr>
    <a:masterClrMapping/>
  </p:clrMapOvr>
</p:sld>
</file>

<file path=ppt/theme/theme1.xml><?xml version="1.0" encoding="utf-8"?>
<a:theme xmlns:a="http://schemas.openxmlformats.org/drawingml/2006/main" name="boxed_powerpoint_16x9_2012-08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zentace4" id="{FA648B46-5DFB-4817-A984-0EDF8C590859}" vid="{9C3AC370-3180-4625-AB9F-69495A826E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CE513F370EBC24DB3058E48E01F3A2B" ma:contentTypeVersion="1" ma:contentTypeDescription="Vytvoří nový dokument" ma:contentTypeScope="" ma:versionID="0f71cd1b7ca38315f7d305545b15fb92">
  <xsd:schema xmlns:xsd="http://www.w3.org/2001/XMLSchema" xmlns:xs="http://www.w3.org/2001/XMLSchema" xmlns:p="http://schemas.microsoft.com/office/2006/metadata/properties" xmlns:ns2="d19d6491-b662-4d98-996c-1e38fe9d0183" targetNamespace="http://schemas.microsoft.com/office/2006/metadata/properties" ma:root="true" ma:fieldsID="c7d50061927b9b77762b595bd42e59e9" ns2:_="">
    <xsd:import namespace="d19d6491-b662-4d98-996c-1e38fe9d0183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9d6491-b662-4d98-996c-1e38fe9d018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D0B5DD7-4F81-4539-BEEE-DE05DE870D9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A7043CA-DE95-4BE6-BD7E-E6ADDDF161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9d6491-b662-4d98-996c-1e38fe9d018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2F33400-E7C1-402A-9D11-37931DDB1730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d19d6491-b662-4d98-996c-1e38fe9d0183"/>
    <ds:schemaRef ds:uri="http://schemas.microsoft.com/office/2006/documentManagement/typ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163</TotalTime>
  <Words>256</Words>
  <Application>Microsoft Office PowerPoint</Application>
  <PresentationFormat>Předvádění na obrazovce (16:9)</PresentationFormat>
  <Paragraphs>68</Paragraphs>
  <Slides>11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2" baseType="lpstr">
      <vt:lpstr>boxed_powerpoint_16x9_2012-08</vt:lpstr>
      <vt:lpstr>  Dotkněte se inovací CZ.1.07/1.3.00/51.0024  </vt:lpstr>
      <vt:lpstr>Prezentace aplikace PowerPoint</vt:lpstr>
      <vt:lpstr>Greatings - pozdravy</vt:lpstr>
      <vt:lpstr>Activity, game – aktivita, činnost, hra</vt:lpstr>
      <vt:lpstr>Finish activity – ukončení aktivity</vt:lpstr>
      <vt:lpstr>Work with practise paper – pracujte s pracovním papírem</vt:lpstr>
      <vt:lpstr>Questions - otázky</vt:lpstr>
      <vt:lpstr>Praise - pochvala</vt:lpstr>
      <vt:lpstr>Finish lesson – ukončení hodiny</vt:lpstr>
      <vt:lpstr>Metodický pokyn</vt:lpstr>
      <vt:lpstr>Zdroje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Účet Microsoft</dc:creator>
  <cp:lastModifiedBy>Tablet06</cp:lastModifiedBy>
  <cp:revision>31</cp:revision>
  <dcterms:created xsi:type="dcterms:W3CDTF">2014-10-07T08:27:59Z</dcterms:created>
  <dcterms:modified xsi:type="dcterms:W3CDTF">2015-06-01T12:32:30Z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0x0101009CE513F370EBC24DB3058E48E01F3A2B</vt:lpwstr>
  </property>
  <property fmtid="{D5CDD505-2E9C-101B-9397-08002B2CF9AE}" pid="3" name="IsMyDocuments">
    <vt:bool>true</vt:bool>
  </property>
</Properties>
</file>