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2" r:id="rId12"/>
    <p:sldId id="333" r:id="rId13"/>
    <p:sldId id="331" r:id="rId14"/>
    <p:sldId id="324" r:id="rId15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61" autoAdjust="0"/>
    <p:restoredTop sz="96921" autoAdjust="0"/>
  </p:normalViewPr>
  <p:slideViewPr>
    <p:cSldViewPr>
      <p:cViewPr>
        <p:scale>
          <a:sx n="107" d="100"/>
          <a:sy n="107" d="100"/>
        </p:scale>
        <p:origin x="-78" y="-43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google.cz/url?sa=i&amp;rct=j&amp;q=&amp;esrc=s&amp;source=images&amp;cd=&amp;cad=rja&amp;uact=8&amp;ved=0CAcQjRw&amp;url=http://animalsworld.blog.cz/en/0606/pes-domaci-lat-canis-familyaris&amp;ei=v5JZVcy6IoGN7Qac_IEo&amp;psig=AFQjCNGsmida2iXa-3Zb7LIMx7_ZC62uAw&amp;ust=1432020001367274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s://www.google.cz/url?sa=i&amp;rct=j&amp;q=&amp;esrc=s&amp;source=images&amp;cd=&amp;cad=rja&amp;uact=8&amp;ved=0CAcQjRw&amp;url=https://is.muni.cz/th/392125/pedf_b/Vyvoj_reci_u_deti_se_socialnim_znevyhodnenim.txt&amp;ei=eJNZVfzrEO2X7Qbq74KIDA&amp;psig=AFQjCNHBaR1Ail7OWcKgcle8O2RmIu0X4g&amp;ust=1432020205470214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google.cz/url?sa=i&amp;rct=j&amp;q=&amp;esrc=s&amp;source=images&amp;cd=&amp;cad=rja&amp;uact=8&amp;ved=0CAcQjRw&amp;url=http://www.biolib.cz/cz/image/id155999/&amp;ei=TpRZVcHvH8aX7Qb02YG4Ag&amp;psig=AFQjCNEE9422Rk33SU3NUfb40P6WdKJCgg&amp;ust=1432020415421395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google.cz/url?sa=i&amp;rct=j&amp;q=&amp;esrc=s&amp;source=images&amp;cd=&amp;cad=rja&amp;uact=8&amp;ved=0CAcQjRw&amp;url=http://www.chovzvirat.cz/zvire/3407-vychodofriska-ovce/&amp;ei=-5RZVcP3Eqir7AbHlgE&amp;psig=AFQjCNFYSuVSLAXZbnNdCa2wJn28rQZDdg&amp;ust=1432020580506486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google.cz/url?sa=i&amp;rct=j&amp;q=&amp;esrc=s&amp;source=images&amp;cd=&amp;cad=rja&amp;uact=8&amp;ved=0CAcQjRw&amp;url=http://www.chovzvirat.cz/zvire/3425-prase-landrace/&amp;ei=5ZVZVdW8O4GR7Aau8IOoDw&amp;psig=AFQjCNGuBDRnwE9-MdXpXkBR_HfZT3npGQ&amp;ust=1432020818302663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imalsworld.blog.cz/en/0606/pes-domaci-lat-canis-familiaris" TargetMode="External"/><Relationship Id="rId7" Type="http://schemas.openxmlformats.org/officeDocument/2006/relationships/hyperlink" Target="http://commons.wikimedia.org/wiki/Felis_silvestris_catus" TargetMode="External"/><Relationship Id="rId2" Type="http://schemas.openxmlformats.org/officeDocument/2006/relationships/hyperlink" Target="http://www.naturfoto.cz/kocka-domaci-fotografie-16446.html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hovzvirat.cz/zvire/3425-prase-landracc/" TargetMode="External"/><Relationship Id="rId5" Type="http://schemas.openxmlformats.org/officeDocument/2006/relationships/hyperlink" Target="http://www.chovzvirat.cz/zvire/3407-%20vychodofriska-ovce/" TargetMode="External"/><Relationship Id="rId4" Type="http://schemas.openxmlformats.org/officeDocument/2006/relationships/hyperlink" Target="http://is.muni.cz/th/392125/pedf_b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Domácí zvířata</a:t>
            </a:r>
          </a:p>
          <a:p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Základní škola Broumov, Kladská 164</a:t>
            </a:r>
          </a:p>
          <a:p>
            <a:pPr algn="l"/>
            <a:r>
              <a:rPr lang="cs-CZ" dirty="0" smtClean="0"/>
              <a:t>Autor: Zdena </a:t>
            </a:r>
            <a:r>
              <a:rPr lang="cs-CZ" dirty="0" err="1" smtClean="0"/>
              <a:t>Lamková</a:t>
            </a:r>
            <a:endParaRPr lang="cs-CZ" dirty="0" smtClean="0"/>
          </a:p>
          <a:p>
            <a:pPr algn="l"/>
            <a:r>
              <a:rPr lang="cs-CZ" dirty="0" smtClean="0"/>
              <a:t>Předmět: Člověk a jeho svět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Žák poznává domácí zvířata 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r>
              <a:rPr lang="cs-CZ" sz="1800" dirty="0" smtClean="0"/>
              <a:t>1. úkol: </a:t>
            </a:r>
            <a:r>
              <a:rPr lang="cs-CZ" sz="1800" dirty="0"/>
              <a:t>ž</a:t>
            </a:r>
            <a:r>
              <a:rPr lang="cs-CZ" sz="1800" dirty="0" smtClean="0"/>
              <a:t>áci musí kliknutím přiřadit správný název zvířete.</a:t>
            </a:r>
          </a:p>
          <a:p>
            <a:r>
              <a:rPr lang="cs-CZ" sz="1800" dirty="0" smtClean="0"/>
              <a:t>2. úkol: Přečíst otázku </a:t>
            </a:r>
            <a:r>
              <a:rPr lang="cs-CZ" sz="1800" smtClean="0"/>
              <a:t>a odpovědět</a:t>
            </a:r>
            <a:endParaRPr lang="cs-CZ" sz="1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tablety</a:t>
            </a:r>
            <a:endParaRPr lang="cs-CZ" sz="1800" dirty="0" smtClean="0"/>
          </a:p>
          <a:p>
            <a:r>
              <a:rPr lang="cs-CZ" sz="1800" dirty="0" smtClean="0"/>
              <a:t>Cílem je osvojení názvů domácích zvířat a jejich přínos pro člověka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/>
              <a:t>Přiřaď k obrázku správný název zvířete a </a:t>
            </a:r>
            <a:r>
              <a:rPr lang="cs-CZ" sz="2400" dirty="0" smtClean="0"/>
              <a:t>řekni, </a:t>
            </a:r>
            <a:r>
              <a:rPr lang="cs-CZ" sz="2400" dirty="0" smtClean="0"/>
              <a:t>co o něm víš</a:t>
            </a:r>
            <a:endParaRPr lang="cs-CZ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148064" y="1707654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19172" y="2355726"/>
            <a:ext cx="7115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kočka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19172" y="3147814"/>
            <a:ext cx="532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kůň</a:t>
            </a:r>
            <a:endParaRPr lang="cs-CZ" dirty="0"/>
          </a:p>
        </p:txBody>
      </p:sp>
      <p:pic>
        <p:nvPicPr>
          <p:cNvPr id="10" name="Zástupný symbol pro obsah 9" descr="koč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1779662"/>
            <a:ext cx="2520280" cy="2069878"/>
          </a:xfrm>
        </p:spPr>
      </p:pic>
    </p:spTree>
    <p:extLst>
      <p:ext uri="{BB962C8B-B14F-4D97-AF65-F5344CB8AC3E}">
        <p14:creationId xmlns:p14="http://schemas.microsoft.com/office/powerpoint/2010/main" xmlns="" val="3911724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66667E-6 -1.16739E-6 C -0.02569 -0.00216 -0.01076 0.00217 -0.02031 -0.00339 C -0.02326 -0.00525 -0.02916 -0.00864 -0.02916 -0.00864 C -0.03263 -0.01482 -0.03663 -0.01945 -0.04079 -0.02409 C -0.04201 -0.02532 -0.04253 -0.02779 -0.04357 -0.02934 C -0.04861 -0.03644 -0.05486 -0.04385 -0.06024 -0.05003 C -0.06215 -0.05497 -0.06788 -0.06207 -0.06788 -0.06207 C -0.07326 -0.0769 -0.0644 -0.05404 -0.07569 -0.07412 C -0.08038 -0.08245 -0.08732 -0.09172 -0.09322 -0.09666 C -0.09583 -0.1016 -0.09722 -0.10469 -0.10086 -0.10685 C -0.10295 -0.11056 -0.10624 -0.11643 -0.10867 -0.1189 C -0.11058 -0.12075 -0.11284 -0.12044 -0.11458 -0.1226 C -0.11944 -0.12847 -0.12465 -0.13403 -0.13003 -0.13804 C -0.13263 -0.1399 -0.13524 -0.14175 -0.13784 -0.14329 C -0.14062 -0.14484 -0.14652 -0.14669 -0.14652 -0.14669 C -0.15277 -0.1538 -0.1618 -0.15256 -0.16892 -0.15349 C -0.18367 -0.15812 -0.19843 -0.15874 -0.21354 -0.16059 C -0.23992 -0.16738 -0.2644 -0.16306 -0.29218 -0.16213 C -0.29982 -0.1609 -0.30694 -0.15843 -0.31458 -0.15719 C -0.33246 -0.15132 -0.35086 -0.15719 -0.36892 -0.15719 " pathEditMode="relative" ptsTypes="fffffffffffffffffff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/>
              <a:t>Přiřaď k obrázku správný název </a:t>
            </a:r>
            <a:r>
              <a:rPr lang="cs-CZ" sz="2400" dirty="0" smtClean="0"/>
              <a:t>zvířete a </a:t>
            </a:r>
            <a:r>
              <a:rPr lang="cs-CZ" sz="2400" dirty="0" smtClean="0"/>
              <a:t>řekni, co </a:t>
            </a:r>
            <a:r>
              <a:rPr lang="cs-CZ" sz="2400" dirty="0" smtClean="0"/>
              <a:t>o něm víš</a:t>
            </a:r>
            <a:endParaRPr lang="cs-CZ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Zástupný symbol pro obsah 4" descr="http://nd01.jxs.cz/116/158/f87d25612c_4345253_o2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67694"/>
            <a:ext cx="2779776" cy="2097024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5220072" y="1923678"/>
            <a:ext cx="6824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kráva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32163" y="2499742"/>
            <a:ext cx="532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kůň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78169" y="3147814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0373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-2.48919E-6 C -0.00747 -0.00062 -0.01494 -0.00092 -0.0224 -0.00185 C -0.03143 -0.00309 -0.04254 -0.02285 -0.04966 -0.03119 C -0.05244 -0.03891 -0.05591 -0.042 -0.06025 -0.04663 C -0.0639 -0.05651 -0.07622 -0.07999 -0.08265 -0.08802 C -0.08664 -0.09882 -0.09029 -0.10902 -0.09428 -0.11921 C -0.09636 -0.12446 -0.09949 -0.12878 -0.10105 -0.13465 C -0.10313 -0.14237 -0.10539 -0.14762 -0.10886 -0.1538 C -0.1099 -0.16059 -0.11233 -0.16337 -0.11459 -0.16924 C -0.11858 -0.17943 -0.12223 -0.19364 -0.12727 -0.20197 C -0.13247 -0.22081 -0.13195 -0.2134 -0.13803 -0.22792 C -0.14758 -0.25015 -0.15921 -0.26899 -0.17188 -0.28505 C -0.17727 -0.29184 -0.18265 -0.30142 -0.18838 -0.3076 C -0.19081 -0.31007 -0.19358 -0.31068 -0.19619 -0.31254 C -0.19897 -0.31995 -0.20435 -0.32211 -0.20886 -0.32643 C -0.2257 -0.3428 -0.24306 -0.34527 -0.26216 -0.34713 C -0.33994 -0.34558 -0.30956 -0.34558 -0.35348 -0.34558 " pathEditMode="relative" ptsTypes="ffffffffffffffff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/>
              <a:t>Přiřaď k obrázku správný název </a:t>
            </a:r>
            <a:r>
              <a:rPr lang="cs-CZ" sz="2400" dirty="0" smtClean="0"/>
              <a:t>zvířete a </a:t>
            </a:r>
            <a:r>
              <a:rPr lang="cs-CZ" sz="2400" dirty="0" smtClean="0"/>
              <a:t>řekni, </a:t>
            </a:r>
            <a:r>
              <a:rPr lang="cs-CZ" sz="2400" dirty="0" smtClean="0"/>
              <a:t>co o něm víš</a:t>
            </a:r>
            <a:endParaRPr lang="cs-CZ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Zástupný symbol pro obsah 4" descr="http://lackovaj.unas.cz/prirod/3roc/zvierata/672462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99742"/>
            <a:ext cx="2439785" cy="1558636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5436096" y="1707654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7204" y="2355726"/>
            <a:ext cx="7115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kočka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53203" y="3075806"/>
            <a:ext cx="6824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kráva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6044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66955E-6 C -0.00885 -0.00247 -0.0184 -0.00587 -0.02621 -0.0139 C -0.03229 -0.02008 -0.03784 -0.02934 -0.04462 -0.03274 C -0.04791 -0.03737 -0.05034 -0.04262 -0.05434 -0.04478 C -0.06024 -0.06115 -0.07587 -0.07628 -0.08437 -0.08987 C -0.0934 -0.10439 -0.10139 -0.12292 -0.11163 -0.13465 C -0.11406 -0.14145 -0.11788 -0.15195 -0.12135 -0.1572 C -0.12309 -0.15998 -0.12552 -0.1609 -0.12708 -0.16399 C -0.12934 -0.16832 -0.13055 -0.17079 -0.13385 -0.17264 C -0.1434 -0.18963 -0.15625 -0.20043 -0.16788 -0.21248 C -0.17448 -0.21927 -0.18055 -0.22823 -0.18819 -0.23132 C -0.21059 -0.25201 -0.25069 -0.2412 -0.26788 -0.24182 C -0.30104 -0.25232 -0.33593 -0.24398 -0.36979 -0.24861 C -0.38055 -0.25201 -0.37361 -0.25047 -0.39028 -0.25047 " pathEditMode="relative" ptsTypes="fffffffffffff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/>
              <a:t>Přiřaď k obrázku správný název zvířete a </a:t>
            </a:r>
            <a:r>
              <a:rPr lang="cs-CZ" sz="2400" dirty="0" smtClean="0"/>
              <a:t>řekni, </a:t>
            </a:r>
            <a:r>
              <a:rPr lang="cs-CZ" sz="2400" dirty="0"/>
              <a:t>co o něm víš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Zástupný symbol pro obsah 4" descr="http://www.biolib.cz/IMG/GAL/155999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83718"/>
            <a:ext cx="2620723" cy="1872605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5076056" y="1635646"/>
            <a:ext cx="532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kůň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57584" y="2211710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65814" y="2931790"/>
            <a:ext cx="6824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kráva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5666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7.00432E-6 C -0.02013 0.00124 -0.03402 0.0034 -0.05243 0.0068 C -0.09027 0.02131 -0.1243 0.01298 -0.16614 0.0139 C -0.22725 0.02626 -0.29375 0.01915 -0.35347 0.01915 " pathEditMode="relative" ptsTypes="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/>
              <a:t>Přiřaď k obrázku správný název zvířete a </a:t>
            </a:r>
            <a:r>
              <a:rPr lang="cs-CZ" sz="2400" dirty="0" smtClean="0"/>
              <a:t>řekni, </a:t>
            </a:r>
            <a:r>
              <a:rPr lang="cs-CZ" sz="2400" dirty="0"/>
              <a:t>co o něm víš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Zástupný symbol pro obsah 4" descr="http://www.chovzvirat.cz/images/zvirata/vychodofriska-ovce_vmi69ox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427734"/>
            <a:ext cx="1944216" cy="1584176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5076056" y="1707654"/>
            <a:ext cx="6515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Ovce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17087" y="2353985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09452" y="3075806"/>
            <a:ext cx="532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kůň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0335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5.57134E-6 C -0.03212 0.02007 -0.06788 0.00462 -0.10191 0.00524 C -0.12291 0.0108 -0.13993 0.01265 -0.16215 0.01389 C -0.22482 0.0247 -0.27968 0.01883 -0.34757 0.01883 " pathEditMode="relative" ptsTypes="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dirty="0"/>
              <a:t>Přiřaď k obrázku správný název zvířete a </a:t>
            </a:r>
            <a:r>
              <a:rPr lang="cs-CZ" sz="2000" dirty="0" smtClean="0"/>
              <a:t>řekni, </a:t>
            </a:r>
            <a:r>
              <a:rPr lang="cs-CZ" sz="2000" dirty="0"/>
              <a:t>co o něm víš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Zástupný symbol pro obsah 4" descr="http://www.chovzvirat.cz/images/zvirata/landrace_pir85xj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27734"/>
            <a:ext cx="2337048" cy="166737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5076056" y="1851670"/>
            <a:ext cx="6824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kráva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98012" y="2427734"/>
            <a:ext cx="6976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prase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44015" y="3075806"/>
            <a:ext cx="532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kůň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6386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3218E-6 C -0.01077 -0.00957 -0.02309 -0.01297 -0.0349 -0.01544 C -0.04306 -0.01915 -0.05035 -0.02254 -0.05816 -0.02779 C -0.06424 -0.03181 -0.06945 -0.03799 -0.0757 -0.04138 C -0.08108 -0.05188 -0.07362 -0.0386 -0.08056 -0.04663 C -0.08178 -0.04787 -0.08247 -0.05034 -0.08351 -0.05188 C -0.08473 -0.05374 -0.08594 -0.05559 -0.08733 -0.05713 C -0.09601 -0.06671 -0.08594 -0.05219 -0.09705 -0.06732 C -0.10122 -0.07319 -0.1066 -0.08184 -0.11164 -0.08462 C -0.11598 -0.08956 -0.11945 -0.09419 -0.12431 -0.09666 C -0.12865 -0.10469 -0.13473 -0.1084 -0.1408 -0.11241 C -0.14358 -0.11427 -0.14948 -0.11736 -0.14948 -0.11736 C -0.15452 -0.12415 -0.17257 -0.13249 -0.17952 -0.13465 C -0.204 -0.15164 -0.23178 -0.15071 -0.2573 -0.16059 C -0.26164 -0.16399 -0.26841 -0.17758 -0.27275 -0.17789 C -0.30591 -0.18036 -0.36511 -0.17974 -0.4 -0.17974 " pathEditMode="relative" ptsTypes="fffffffffffffff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/>
              <a:t>Návodné otázky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600" dirty="0"/>
              <a:t>Dokážeš napodobit </a:t>
            </a:r>
            <a:r>
              <a:rPr lang="cs-CZ" sz="2600" dirty="0" smtClean="0"/>
              <a:t>řeč zvířátek z obrázků?</a:t>
            </a:r>
          </a:p>
          <a:p>
            <a:pPr marL="0" indent="0" algn="just">
              <a:buNone/>
            </a:pPr>
            <a:r>
              <a:rPr lang="cs-CZ" sz="2600" dirty="0" smtClean="0"/>
              <a:t>Opiš si do sešitu názvy zvířat z obrázků.</a:t>
            </a:r>
            <a:endParaRPr lang="cs-CZ" sz="2600" dirty="0"/>
          </a:p>
          <a:p>
            <a:pPr marL="0" indent="0" algn="just">
              <a:buNone/>
            </a:pPr>
            <a:r>
              <a:rPr lang="cs-CZ" sz="2600" dirty="0" smtClean="0"/>
              <a:t>Čím </a:t>
            </a:r>
            <a:r>
              <a:rPr lang="cs-CZ" sz="2600" dirty="0"/>
              <a:t>se vyznačuje kráva? Jaký má pro člověka význam?</a:t>
            </a:r>
          </a:p>
          <a:p>
            <a:pPr marL="0" indent="0" algn="just">
              <a:buNone/>
            </a:pPr>
            <a:r>
              <a:rPr lang="cs-CZ" sz="2600" dirty="0"/>
              <a:t>Co všechno </a:t>
            </a:r>
            <a:r>
              <a:rPr lang="cs-CZ" sz="2600" dirty="0" smtClean="0"/>
              <a:t>víš </a:t>
            </a:r>
            <a:r>
              <a:rPr lang="cs-CZ" sz="2600" dirty="0"/>
              <a:t>o koni? Proč je kůň pro člověka důležitý? </a:t>
            </a:r>
            <a:endParaRPr lang="cs-CZ" sz="2600" dirty="0" smtClean="0"/>
          </a:p>
          <a:p>
            <a:pPr marL="0" indent="0" algn="just">
              <a:buNone/>
            </a:pPr>
            <a:r>
              <a:rPr lang="cs-CZ" sz="2600" dirty="0" smtClean="0"/>
              <a:t>Co </a:t>
            </a:r>
            <a:r>
              <a:rPr lang="cs-CZ" sz="2600" dirty="0"/>
              <a:t>všechno víme o </a:t>
            </a:r>
            <a:r>
              <a:rPr lang="cs-CZ" sz="2600" dirty="0" smtClean="0"/>
              <a:t>kočkách? </a:t>
            </a:r>
            <a:r>
              <a:rPr lang="cs-CZ" sz="2600" dirty="0"/>
              <a:t>Čím jsou pro nás užitečné?</a:t>
            </a:r>
          </a:p>
          <a:p>
            <a:pPr marL="0" indent="0" algn="just">
              <a:buNone/>
            </a:pPr>
            <a:r>
              <a:rPr lang="cs-CZ" sz="2600" dirty="0" smtClean="0"/>
              <a:t>Co </a:t>
            </a:r>
            <a:r>
              <a:rPr lang="cs-CZ" sz="2600" dirty="0"/>
              <a:t>všechno víš o </a:t>
            </a:r>
            <a:r>
              <a:rPr lang="cs-CZ" sz="2600" dirty="0" smtClean="0"/>
              <a:t>psovi (počet noh, barva …)?</a:t>
            </a:r>
            <a:endParaRPr lang="cs-CZ" sz="2600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1697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pPr marL="0" indent="0">
              <a:buNone/>
            </a:pPr>
            <a:r>
              <a:rPr lang="cs-CZ" sz="1200" dirty="0" smtClean="0"/>
              <a:t>Internet: </a:t>
            </a:r>
          </a:p>
          <a:p>
            <a:pPr marL="0" indent="0">
              <a:buNone/>
            </a:pPr>
            <a:r>
              <a:rPr lang="cs-CZ" sz="1200" dirty="0" smtClean="0">
                <a:hlinkClick r:id="rId2"/>
              </a:rPr>
              <a:t>http://www.naturfoto.cz/kocka-domaci-fotografie-16446.html/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hlinkClick r:id="rId3"/>
              </a:rPr>
              <a:t>http://www.animalsworld.blog.cz/en/0606/pes-domaci-lat-canis-familiaris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hlinkClick r:id="rId4"/>
              </a:rPr>
              <a:t>http://is.muni.cz/th/392125/pedf_b/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hlinkClick r:id="rId5"/>
              </a:rPr>
              <a:t>http</a:t>
            </a:r>
            <a:r>
              <a:rPr lang="cs-CZ" sz="1200" dirty="0" smtClean="0">
                <a:hlinkClick r:id="rId5"/>
              </a:rPr>
              <a:t>://www.chovzvirat.cz/zvire/3407- </a:t>
            </a:r>
            <a:r>
              <a:rPr lang="cs-CZ" sz="1200" dirty="0" err="1" smtClean="0">
                <a:hlinkClick r:id="rId5"/>
              </a:rPr>
              <a:t>vychodofriska</a:t>
            </a:r>
            <a:r>
              <a:rPr lang="cs-CZ" sz="1200" dirty="0" smtClean="0">
                <a:hlinkClick r:id="rId5"/>
              </a:rPr>
              <a:t>-ovce/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chovzvirat.cz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zvire</a:t>
            </a:r>
            <a:r>
              <a:rPr lang="cs-CZ" sz="1200" dirty="0" smtClean="0">
                <a:hlinkClick r:id="rId6"/>
              </a:rPr>
              <a:t>/3425-prase-</a:t>
            </a:r>
            <a:r>
              <a:rPr lang="cs-CZ" sz="1200" dirty="0" err="1" smtClean="0">
                <a:hlinkClick r:id="rId6"/>
              </a:rPr>
              <a:t>landracc</a:t>
            </a:r>
            <a:r>
              <a:rPr lang="cs-CZ" sz="1200" dirty="0" smtClean="0">
                <a:hlinkClick r:id="rId6"/>
              </a:rPr>
              <a:t>/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hlinkClick r:id="rId7"/>
              </a:rPr>
              <a:t>http://commons.wikimedia.org/wiki/Felis_silvestris_catus#/</a:t>
            </a:r>
            <a:r>
              <a:rPr lang="cs-CZ" sz="1200" dirty="0" smtClean="0">
                <a:hlinkClick r:id="rId7"/>
              </a:rPr>
              <a:t>media/File:Gato_callejero_en_Madrid_02.jpg</a:t>
            </a:r>
            <a:r>
              <a:rPr lang="cs-CZ" sz="1200" dirty="0" smtClean="0"/>
              <a:t>  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d19d6491-b662-4d98-996c-1e38fe9d0183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208</TotalTime>
  <Words>274</Words>
  <Application>Microsoft Office PowerPoint</Application>
  <PresentationFormat>Předvádění na obrazovce (16:9)</PresentationFormat>
  <Paragraphs>62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boxed_powerpoint_16x9_2012-08</vt:lpstr>
      <vt:lpstr>  Dotkněte se inovací CZ.1.07/1.3.00/51.0024  </vt:lpstr>
      <vt:lpstr>Snímek 2</vt:lpstr>
      <vt:lpstr>Metodický pokyn</vt:lpstr>
      <vt:lpstr>Přiřaď k obrázku správný název zvířete a řekni, co o něm víš</vt:lpstr>
      <vt:lpstr>Přiřaď k obrázku správný název zvířete a řekni, co o něm víš</vt:lpstr>
      <vt:lpstr>Přiřaď k obrázku správný název zvířete a řekni, co o něm víš</vt:lpstr>
      <vt:lpstr>Přiřaď k obrázku správný název zvířete a řekni, co o něm víš</vt:lpstr>
      <vt:lpstr>Přiřaď k obrázku správný název zvířete a řekni, co o něm víš</vt:lpstr>
      <vt:lpstr>Přiřaď k obrázku správný název zvířete a řekni, co o něm víš</vt:lpstr>
      <vt:lpstr>Návodné 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30</cp:revision>
  <dcterms:created xsi:type="dcterms:W3CDTF">2014-10-07T08:27:59Z</dcterms:created>
  <dcterms:modified xsi:type="dcterms:W3CDTF">2015-06-01T15:14:10Z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