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8"/>
  </p:notesMasterIdLst>
  <p:sldIdLst>
    <p:sldId id="310" r:id="rId5"/>
    <p:sldId id="326" r:id="rId6"/>
    <p:sldId id="395" r:id="rId7"/>
    <p:sldId id="396" r:id="rId8"/>
    <p:sldId id="397" r:id="rId9"/>
    <p:sldId id="398" r:id="rId10"/>
    <p:sldId id="399" r:id="rId11"/>
    <p:sldId id="400" r:id="rId12"/>
    <p:sldId id="401" r:id="rId13"/>
    <p:sldId id="402" r:id="rId14"/>
    <p:sldId id="403" r:id="rId15"/>
    <p:sldId id="404" r:id="rId16"/>
    <p:sldId id="411" r:id="rId17"/>
    <p:sldId id="412" r:id="rId18"/>
    <p:sldId id="413" r:id="rId19"/>
    <p:sldId id="414" r:id="rId20"/>
    <p:sldId id="415" r:id="rId21"/>
    <p:sldId id="416" r:id="rId22"/>
    <p:sldId id="417" r:id="rId23"/>
    <p:sldId id="418" r:id="rId24"/>
    <p:sldId id="419" r:id="rId25"/>
    <p:sldId id="420" r:id="rId26"/>
    <p:sldId id="324" r:id="rId27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6866" autoAdjust="0"/>
  </p:normalViewPr>
  <p:slideViewPr>
    <p:cSldViewPr>
      <p:cViewPr>
        <p:scale>
          <a:sx n="80" d="100"/>
          <a:sy n="80" d="100"/>
        </p:scale>
        <p:origin x="-1098" y="-3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t>1. 6. 2015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3A43DF-04A3-4662-88CA-28FDED1CFC09}" type="datetimeFigureOut">
              <a:rPr lang="cs-CZ" smtClean="0"/>
              <a:t>1. 6. 2015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00198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0D04293-7222-4F17-ABF4-C9947EBA2C49}" type="datetimeFigureOut">
              <a:rPr lang="cs-CZ" smtClean="0"/>
              <a:t>1. 6. 2015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E4B75-727B-4C16-9B67-E1F6FFB0BAE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7589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20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203598"/>
            <a:ext cx="6858000" cy="1428874"/>
          </a:xfrm>
        </p:spPr>
        <p:txBody>
          <a:bodyPr/>
          <a:lstStyle/>
          <a:p>
            <a:r>
              <a:rPr lang="cs-CZ" sz="1600" dirty="0" smtClean="0"/>
              <a:t/>
            </a:r>
            <a:br>
              <a:rPr lang="cs-CZ" sz="1600" dirty="0" smtClean="0"/>
            </a:br>
            <a:r>
              <a:rPr lang="cs-CZ" sz="1600" dirty="0"/>
              <a:t/>
            </a:r>
            <a:br>
              <a:rPr lang="cs-CZ" sz="1600" dirty="0"/>
            </a:br>
            <a:r>
              <a:rPr lang="cs-CZ" sz="1600" dirty="0" smtClean="0"/>
              <a:t>Dotkněte se inovací</a:t>
            </a:r>
            <a:br>
              <a:rPr lang="cs-CZ" sz="1600" dirty="0" smtClean="0"/>
            </a:br>
            <a:r>
              <a:rPr lang="cs-CZ" sz="1600" dirty="0" smtClean="0"/>
              <a:t>CZ.1.07/1.3.00/51.0024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355726"/>
            <a:ext cx="6858000" cy="1587624"/>
          </a:xfrm>
        </p:spPr>
        <p:txBody>
          <a:bodyPr>
            <a:normAutofit/>
          </a:bodyPr>
          <a:lstStyle/>
          <a:p>
            <a:r>
              <a:rPr lang="cs-CZ" sz="4400" b="1" dirty="0" smtClean="0">
                <a:solidFill>
                  <a:schemeClr val="accent6">
                    <a:lumMod val="50000"/>
                  </a:schemeClr>
                </a:solidFill>
              </a:rPr>
              <a:t>Houby </a:t>
            </a:r>
            <a:r>
              <a:rPr lang="cs-CZ" sz="4400" b="1" dirty="0" smtClean="0">
                <a:solidFill>
                  <a:schemeClr val="accent6">
                    <a:lumMod val="50000"/>
                  </a:schemeClr>
                </a:solidFill>
              </a:rPr>
              <a:t>- poznávačka</a:t>
            </a:r>
          </a:p>
        </p:txBody>
      </p:sp>
    </p:spTree>
    <p:extLst>
      <p:ext uri="{BB962C8B-B14F-4D97-AF65-F5344CB8AC3E}">
        <p14:creationId xmlns:p14="http://schemas.microsoft.com/office/powerpoint/2010/main" val="113144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828800"/>
            <a:ext cx="1143000" cy="857250"/>
          </a:xfrm>
        </p:spPr>
        <p:txBody>
          <a:bodyPr>
            <a:normAutofit fontScale="90000"/>
          </a:bodyPr>
          <a:lstStyle/>
          <a:p>
            <a:r>
              <a:rPr lang="cs-CZ" sz="9600" b="1"/>
              <a:t>8.</a:t>
            </a:r>
          </a:p>
        </p:txBody>
      </p:sp>
      <p:pic>
        <p:nvPicPr>
          <p:cNvPr id="34822" name="Picture 6" descr="C:\Documents and Settings\mc\Plocha\houby\neupravené\2009_02_09\IMG_00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98"/>
          <a:stretch/>
        </p:blipFill>
        <p:spPr bwMode="auto">
          <a:xfrm>
            <a:off x="2267744" y="843558"/>
            <a:ext cx="4285555" cy="4104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1218683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Obrázek 6" descr="IMG_0045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98"/>
          <a:stretch/>
        </p:blipFill>
        <p:spPr bwMode="auto">
          <a:xfrm>
            <a:off x="2267744" y="771550"/>
            <a:ext cx="4367746" cy="4198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828800"/>
            <a:ext cx="1143000" cy="8572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cs-CZ" sz="9600" b="1" dirty="0" smtClean="0"/>
              <a:t>9.</a:t>
            </a:r>
          </a:p>
        </p:txBody>
      </p:sp>
    </p:spTree>
    <p:extLst>
      <p:ext uri="{BB962C8B-B14F-4D97-AF65-F5344CB8AC3E}">
        <p14:creationId xmlns:p14="http://schemas.microsoft.com/office/powerpoint/2010/main" val="4198034401"/>
      </p:ext>
    </p:extLst>
  </p:cSld>
  <p:clrMapOvr>
    <a:masterClrMapping/>
  </p:clrMapOvr>
  <p:transition advClick="0" advTm="10384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Obrázek 6" descr="IMG_0055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40"/>
          <a:stretch/>
        </p:blipFill>
        <p:spPr bwMode="auto">
          <a:xfrm>
            <a:off x="2339753" y="784265"/>
            <a:ext cx="4464496" cy="4200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1026"/>
          <p:cNvSpPr>
            <a:spLocks noGrp="1" noChangeArrowheads="1"/>
          </p:cNvSpPr>
          <p:nvPr>
            <p:ph type="title"/>
          </p:nvPr>
        </p:nvSpPr>
        <p:spPr>
          <a:xfrm>
            <a:off x="323528" y="1815666"/>
            <a:ext cx="1602904" cy="8572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cs-CZ" sz="9600" b="1" dirty="0" smtClean="0"/>
              <a:t>10.</a:t>
            </a:r>
          </a:p>
        </p:txBody>
      </p:sp>
    </p:spTree>
    <p:extLst>
      <p:ext uri="{BB962C8B-B14F-4D97-AF65-F5344CB8AC3E}">
        <p14:creationId xmlns:p14="http://schemas.microsoft.com/office/powerpoint/2010/main" val="2158563658"/>
      </p:ext>
    </p:extLst>
  </p:cSld>
  <p:clrMapOvr>
    <a:masterClrMapping/>
  </p:clrMapOvr>
  <p:transition advTm="10048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828800"/>
            <a:ext cx="1143000" cy="857250"/>
          </a:xfrm>
        </p:spPr>
        <p:txBody>
          <a:bodyPr>
            <a:normAutofit fontScale="90000"/>
          </a:bodyPr>
          <a:lstStyle/>
          <a:p>
            <a:r>
              <a:rPr lang="cs-CZ" sz="9600" b="1"/>
              <a:t>1.</a:t>
            </a:r>
          </a:p>
        </p:txBody>
      </p:sp>
      <p:pic>
        <p:nvPicPr>
          <p:cNvPr id="35847" name="Picture 7" descr="C:\Documents and Settings\mc\Plocha\houby\neupravené\2009_02_09\IMG_0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742002"/>
            <a:ext cx="3942184" cy="422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553045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828800"/>
            <a:ext cx="1143000" cy="857250"/>
          </a:xfrm>
        </p:spPr>
        <p:txBody>
          <a:bodyPr>
            <a:normAutofit fontScale="90000"/>
          </a:bodyPr>
          <a:lstStyle/>
          <a:p>
            <a:r>
              <a:rPr lang="cs-CZ" sz="9600" b="1"/>
              <a:t>2.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4876800" y="685800"/>
            <a:ext cx="3733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cs-CZ" sz="2800"/>
          </a:p>
        </p:txBody>
      </p:sp>
      <p:pic>
        <p:nvPicPr>
          <p:cNvPr id="36873" name="Picture 9" descr="C:\Documents and Settings\mc\Plocha\houby\neupravené\2009_02_09\IMG_00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42796"/>
            <a:ext cx="4010000" cy="43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079004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828800"/>
            <a:ext cx="1143000" cy="857250"/>
          </a:xfrm>
        </p:spPr>
        <p:txBody>
          <a:bodyPr>
            <a:normAutofit fontScale="90000"/>
          </a:bodyPr>
          <a:lstStyle/>
          <a:p>
            <a:r>
              <a:rPr lang="cs-CZ" sz="9600" b="1"/>
              <a:t>3.</a:t>
            </a:r>
          </a:p>
        </p:txBody>
      </p:sp>
      <p:pic>
        <p:nvPicPr>
          <p:cNvPr id="37896" name="Picture 8" descr="C:\Documents and Settings\mc\Plocha\houby\neupravené\2009_02_09\IMG_00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658620"/>
            <a:ext cx="4001616" cy="4313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007052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828800"/>
            <a:ext cx="1143000" cy="857250"/>
          </a:xfrm>
        </p:spPr>
        <p:txBody>
          <a:bodyPr>
            <a:normAutofit fontScale="90000"/>
          </a:bodyPr>
          <a:lstStyle/>
          <a:p>
            <a:r>
              <a:rPr lang="cs-CZ" sz="9600" b="1"/>
              <a:t>4.</a:t>
            </a:r>
          </a:p>
        </p:txBody>
      </p:sp>
      <p:pic>
        <p:nvPicPr>
          <p:cNvPr id="38919" name="Picture 7" descr="C:\Documents and Settings\mc\Plocha\houby\neupravené\2009_02_09\IMG_00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215" y="741116"/>
            <a:ext cx="3973010" cy="4255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87319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828800"/>
            <a:ext cx="1143000" cy="857250"/>
          </a:xfrm>
        </p:spPr>
        <p:txBody>
          <a:bodyPr>
            <a:normAutofit fontScale="90000"/>
          </a:bodyPr>
          <a:lstStyle/>
          <a:p>
            <a:r>
              <a:rPr lang="cs-CZ" sz="9600" b="1"/>
              <a:t>5.</a:t>
            </a:r>
          </a:p>
        </p:txBody>
      </p:sp>
      <p:pic>
        <p:nvPicPr>
          <p:cNvPr id="39943" name="Picture 7" descr="C:\Documents and Settings\mc\Plocha\houby\neupravené\2009_02_09\IMG_00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077" y="708936"/>
            <a:ext cx="4066131" cy="432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3696801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828800"/>
            <a:ext cx="1143000" cy="857250"/>
          </a:xfrm>
        </p:spPr>
        <p:txBody>
          <a:bodyPr>
            <a:normAutofit fontScale="90000"/>
          </a:bodyPr>
          <a:lstStyle/>
          <a:p>
            <a:r>
              <a:rPr lang="cs-CZ" sz="9600" b="1"/>
              <a:t>6.</a:t>
            </a:r>
          </a:p>
        </p:txBody>
      </p:sp>
      <p:pic>
        <p:nvPicPr>
          <p:cNvPr id="40967" name="Picture 7" descr="C:\Documents and Settings\mc\Plocha\houby\neupravené\2009_02_09\IMG_00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675278"/>
            <a:ext cx="4018383" cy="4280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7134227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828800"/>
            <a:ext cx="1143000" cy="857250"/>
          </a:xfrm>
        </p:spPr>
        <p:txBody>
          <a:bodyPr>
            <a:normAutofit fontScale="90000"/>
          </a:bodyPr>
          <a:lstStyle/>
          <a:p>
            <a:r>
              <a:rPr lang="cs-CZ" sz="9600" b="1"/>
              <a:t>7.</a:t>
            </a:r>
          </a:p>
        </p:txBody>
      </p:sp>
      <p:pic>
        <p:nvPicPr>
          <p:cNvPr id="41991" name="Picture 7" descr="C:\Documents and Settings\mc\Plocha\houby\neupravené\2009_02_09\IMG_00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719077"/>
            <a:ext cx="3946375" cy="4252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890326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3568" y="1302558"/>
            <a:ext cx="8208912" cy="3573448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cs-CZ" dirty="0" smtClean="0"/>
              <a:t>Škola: Základní škola mateřská škola, Hlušice</a:t>
            </a:r>
          </a:p>
          <a:p>
            <a:pPr algn="l"/>
            <a:r>
              <a:rPr lang="cs-CZ" dirty="0" smtClean="0"/>
              <a:t>Autor</a:t>
            </a:r>
            <a:r>
              <a:rPr lang="cs-CZ" dirty="0"/>
              <a:t>: </a:t>
            </a:r>
            <a:r>
              <a:rPr lang="cs-CZ" dirty="0" smtClean="0"/>
              <a:t>Mgr. Miloslav </a:t>
            </a:r>
            <a:r>
              <a:rPr lang="cs-CZ" dirty="0" err="1" smtClean="0"/>
              <a:t>Cajska</a:t>
            </a:r>
            <a:endParaRPr lang="cs-CZ" dirty="0" smtClean="0"/>
          </a:p>
          <a:p>
            <a:pPr algn="l"/>
            <a:r>
              <a:rPr lang="cs-CZ" dirty="0" smtClean="0"/>
              <a:t>Předmět: Přírodopis</a:t>
            </a:r>
          </a:p>
          <a:p>
            <a:pPr algn="l"/>
            <a:endParaRPr lang="cs-CZ" dirty="0" smtClean="0"/>
          </a:p>
          <a:p>
            <a:pPr algn="l"/>
            <a:r>
              <a:rPr lang="cs-CZ" dirty="0" smtClean="0"/>
              <a:t>Anotace: </a:t>
            </a:r>
            <a:endParaRPr lang="cs-CZ" dirty="0" smtClean="0"/>
          </a:p>
          <a:p>
            <a:pPr algn="l"/>
            <a:r>
              <a:rPr lang="cs-CZ" dirty="0" smtClean="0"/>
              <a:t>Učební </a:t>
            </a:r>
            <a:r>
              <a:rPr lang="cs-CZ" dirty="0"/>
              <a:t>materiál obsahuje základní </a:t>
            </a:r>
            <a:r>
              <a:rPr lang="cs-CZ" dirty="0" smtClean="0"/>
              <a:t>druhy </a:t>
            </a:r>
            <a:r>
              <a:rPr lang="cs-CZ" dirty="0" smtClean="0"/>
              <a:t>hub </a:t>
            </a:r>
            <a:r>
              <a:rPr lang="cs-CZ" dirty="0" smtClean="0"/>
              <a:t>vyskytujících se v naší přírodě. Materiál je </a:t>
            </a:r>
            <a:r>
              <a:rPr lang="cs-CZ" dirty="0" smtClean="0"/>
              <a:t>vhodný k </a:t>
            </a:r>
            <a:r>
              <a:rPr lang="cs-CZ" dirty="0" smtClean="0"/>
              <a:t>procvičení a také k testování žáků</a:t>
            </a:r>
            <a:r>
              <a:rPr lang="cs-CZ" dirty="0"/>
              <a:t>. </a:t>
            </a:r>
            <a:r>
              <a:rPr lang="cs-CZ" dirty="0" err="1" smtClean="0"/>
              <a:t>Poznávačku</a:t>
            </a:r>
            <a:r>
              <a:rPr lang="cs-CZ" dirty="0" smtClean="0"/>
              <a:t> </a:t>
            </a:r>
            <a:r>
              <a:rPr lang="cs-CZ" dirty="0"/>
              <a:t>prezentujeme na interaktivní tabuli nebo si žáci mohou procvičovat sami na </a:t>
            </a:r>
            <a:r>
              <a:rPr lang="cs-CZ" dirty="0" smtClean="0"/>
              <a:t>počítači. Učivo </a:t>
            </a:r>
            <a:r>
              <a:rPr lang="cs-CZ" dirty="0"/>
              <a:t>je pro 6. třídu.</a:t>
            </a:r>
          </a:p>
          <a:p>
            <a:pPr algn="l"/>
            <a:endParaRPr lang="cs-CZ" dirty="0"/>
          </a:p>
          <a:p>
            <a:pPr algn="l"/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/>
          </a:p>
          <a:p>
            <a:pPr algn="l"/>
            <a:r>
              <a:rPr lang="cs-CZ" dirty="0" smtClean="0"/>
              <a:t>Materiál </a:t>
            </a:r>
            <a:r>
              <a:rPr lang="cs-CZ" dirty="0"/>
              <a:t>je zpracován v rámci projektu </a:t>
            </a:r>
            <a:r>
              <a:rPr lang="cs-CZ" dirty="0" smtClean="0"/>
              <a:t>Dotkněte se inovací CZ.1.07/1.3.00/51.0024 </a:t>
            </a:r>
            <a:endParaRPr lang="cs-CZ" dirty="0"/>
          </a:p>
          <a:p>
            <a:pPr algn="l"/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683568" y="843558"/>
            <a:ext cx="8013576" cy="45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tabLst>
                <a:tab pos="1790700" algn="l"/>
              </a:tabLs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3200" b="1" dirty="0" smtClean="0"/>
              <a:t>Základní informace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396105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828800"/>
            <a:ext cx="1143000" cy="857250"/>
          </a:xfrm>
        </p:spPr>
        <p:txBody>
          <a:bodyPr>
            <a:normAutofit fontScale="90000"/>
          </a:bodyPr>
          <a:lstStyle/>
          <a:p>
            <a:r>
              <a:rPr lang="cs-CZ" sz="9600" b="1"/>
              <a:t>8.</a:t>
            </a:r>
          </a:p>
        </p:txBody>
      </p:sp>
      <p:pic>
        <p:nvPicPr>
          <p:cNvPr id="43015" name="Picture 7" descr="C:\Documents and Settings\mc\Plocha\houby\neupravené\2009_02_09\IMG_00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676610"/>
            <a:ext cx="4014191" cy="4295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0693644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828800"/>
            <a:ext cx="1143000" cy="8572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cs-CZ" sz="9600" b="1" dirty="0" smtClean="0"/>
              <a:t>9.</a:t>
            </a:r>
          </a:p>
        </p:txBody>
      </p:sp>
      <p:pic>
        <p:nvPicPr>
          <p:cNvPr id="12291" name="Obrázek 5" descr="IMG_0045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699542"/>
            <a:ext cx="3942183" cy="422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7934390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828800"/>
            <a:ext cx="1746920" cy="8572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cs-CZ" sz="9600" b="1" dirty="0" smtClean="0"/>
              <a:t>10.</a:t>
            </a: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4876800" y="685800"/>
            <a:ext cx="3733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cs-CZ" sz="2800"/>
          </a:p>
        </p:txBody>
      </p:sp>
      <p:pic>
        <p:nvPicPr>
          <p:cNvPr id="13316" name="Obrázek 6" descr="IMG_0055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9" y="729230"/>
            <a:ext cx="3942753" cy="422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4676716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843558"/>
            <a:ext cx="8013576" cy="459000"/>
          </a:xfrm>
        </p:spPr>
        <p:txBody>
          <a:bodyPr/>
          <a:lstStyle/>
          <a:p>
            <a:pPr algn="l"/>
            <a:r>
              <a:rPr lang="cs-CZ" b="1" dirty="0" smtClean="0"/>
              <a:t>Zdroje: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419623"/>
            <a:ext cx="8003232" cy="3175000"/>
          </a:xfrm>
        </p:spPr>
        <p:txBody>
          <a:bodyPr/>
          <a:lstStyle/>
          <a:p>
            <a:pPr marL="0" indent="0">
              <a:buNone/>
            </a:pPr>
            <a:r>
              <a:rPr lang="cs-CZ" sz="2000" dirty="0"/>
              <a:t>PŘÍHODA, Antonín, Ladislav URBAN a Ladislav URBAN ML. </a:t>
            </a:r>
            <a:r>
              <a:rPr lang="cs-CZ" sz="2000" i="1" dirty="0"/>
              <a:t>Kapesní atlas hub</a:t>
            </a:r>
            <a:r>
              <a:rPr lang="cs-CZ" sz="2000" dirty="0"/>
              <a:t>. Praha: SPN, 1986. Obrazové atlasy. ISBN 14-553-86.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236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1923678"/>
            <a:ext cx="1143000" cy="857250"/>
          </a:xfrm>
        </p:spPr>
        <p:txBody>
          <a:bodyPr>
            <a:normAutofit fontScale="90000"/>
          </a:bodyPr>
          <a:lstStyle/>
          <a:p>
            <a:r>
              <a:rPr lang="cs-CZ" sz="9600" b="1" dirty="0"/>
              <a:t>1.</a:t>
            </a:r>
          </a:p>
        </p:txBody>
      </p:sp>
      <p:pic>
        <p:nvPicPr>
          <p:cNvPr id="27653" name="Picture 5" descr="C:\Documents and Settings\mc\Plocha\houby\neupravené\2009_02_09\IMG_0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37"/>
          <a:stretch/>
        </p:blipFill>
        <p:spPr bwMode="auto">
          <a:xfrm>
            <a:off x="2555776" y="987574"/>
            <a:ext cx="3939580" cy="3851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07344"/>
      </p:ext>
    </p:extLst>
  </p:cSld>
  <p:clrMapOvr>
    <a:masterClrMapping/>
  </p:clrMapOvr>
  <p:transition advClick="0" advTm="10384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304800" y="1828800"/>
            <a:ext cx="1143000" cy="857250"/>
          </a:xfrm>
        </p:spPr>
        <p:txBody>
          <a:bodyPr>
            <a:normAutofit fontScale="90000"/>
          </a:bodyPr>
          <a:lstStyle/>
          <a:p>
            <a:r>
              <a:rPr lang="cs-CZ" sz="9600" b="1"/>
              <a:t>2.</a:t>
            </a:r>
          </a:p>
        </p:txBody>
      </p:sp>
      <p:pic>
        <p:nvPicPr>
          <p:cNvPr id="28678" name="Picture 1030" descr="C:\Documents and Settings\mc\Plocha\houby\neupravené\2009_02_09\IMG_00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27"/>
          <a:stretch/>
        </p:blipFill>
        <p:spPr bwMode="auto">
          <a:xfrm>
            <a:off x="2411759" y="915567"/>
            <a:ext cx="4254771" cy="3912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8809561"/>
      </p:ext>
    </p:extLst>
  </p:cSld>
  <p:clrMapOvr>
    <a:masterClrMapping/>
  </p:clrMapOvr>
  <p:transition advTm="10048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828800"/>
            <a:ext cx="1143000" cy="857250"/>
          </a:xfrm>
        </p:spPr>
        <p:txBody>
          <a:bodyPr>
            <a:normAutofit fontScale="90000"/>
          </a:bodyPr>
          <a:lstStyle/>
          <a:p>
            <a:r>
              <a:rPr lang="cs-CZ" sz="9600" b="1"/>
              <a:t>3.</a:t>
            </a:r>
          </a:p>
        </p:txBody>
      </p:sp>
      <p:pic>
        <p:nvPicPr>
          <p:cNvPr id="29701" name="Picture 5" descr="C:\Documents and Settings\mc\Plocha\houby\neupravené\2009_02_09\IMG_002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50"/>
          <a:stretch/>
        </p:blipFill>
        <p:spPr bwMode="auto">
          <a:xfrm>
            <a:off x="2339752" y="699542"/>
            <a:ext cx="4433664" cy="4160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1163054"/>
      </p:ext>
    </p:extLst>
  </p:cSld>
  <p:clrMapOvr>
    <a:masterClrMapping/>
  </p:clrMapOvr>
  <p:transition advTm="10624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828800"/>
            <a:ext cx="1143000" cy="857250"/>
          </a:xfrm>
        </p:spPr>
        <p:txBody>
          <a:bodyPr>
            <a:normAutofit fontScale="90000"/>
          </a:bodyPr>
          <a:lstStyle/>
          <a:p>
            <a:r>
              <a:rPr lang="cs-CZ" sz="9600" b="1"/>
              <a:t>4.</a:t>
            </a:r>
          </a:p>
        </p:txBody>
      </p:sp>
      <p:pic>
        <p:nvPicPr>
          <p:cNvPr id="30725" name="Picture 5" descr="C:\Documents and Settings\mc\Plocha\houby\neupravené\2009_02_09\IMG_00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72"/>
          <a:stretch/>
        </p:blipFill>
        <p:spPr bwMode="auto">
          <a:xfrm>
            <a:off x="2339752" y="771550"/>
            <a:ext cx="4197572" cy="398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7797555"/>
      </p:ext>
    </p:extLst>
  </p:cSld>
  <p:clrMapOvr>
    <a:masterClrMapping/>
  </p:clrMapOvr>
  <p:transition advTm="10096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828800"/>
            <a:ext cx="1143000" cy="857250"/>
          </a:xfrm>
        </p:spPr>
        <p:txBody>
          <a:bodyPr>
            <a:normAutofit fontScale="90000"/>
          </a:bodyPr>
          <a:lstStyle/>
          <a:p>
            <a:r>
              <a:rPr lang="cs-CZ" sz="9600" b="1"/>
              <a:t>5.</a:t>
            </a:r>
          </a:p>
        </p:txBody>
      </p:sp>
      <p:pic>
        <p:nvPicPr>
          <p:cNvPr id="31749" name="Picture 5" descr="C:\Documents and Settings\mc\Plocha\houby\neupravené\2009_02_09\IMG_00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10"/>
          <a:stretch/>
        </p:blipFill>
        <p:spPr bwMode="auto">
          <a:xfrm>
            <a:off x="2362200" y="807335"/>
            <a:ext cx="4586064" cy="4111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039903"/>
      </p:ext>
    </p:extLst>
  </p:cSld>
  <p:clrMapOvr>
    <a:masterClrMapping/>
  </p:clrMapOvr>
  <p:transition advTm="10512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828800"/>
            <a:ext cx="1143000" cy="857250"/>
          </a:xfrm>
        </p:spPr>
        <p:txBody>
          <a:bodyPr>
            <a:normAutofit fontScale="90000"/>
          </a:bodyPr>
          <a:lstStyle/>
          <a:p>
            <a:r>
              <a:rPr lang="cs-CZ" sz="9600" b="1"/>
              <a:t>6.</a:t>
            </a:r>
          </a:p>
        </p:txBody>
      </p:sp>
      <p:pic>
        <p:nvPicPr>
          <p:cNvPr id="32774" name="Picture 6" descr="C:\Documents and Settings\mc\Plocha\houby\neupravené\2009_02_09\IMG_000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46"/>
          <a:stretch/>
        </p:blipFill>
        <p:spPr bwMode="auto">
          <a:xfrm>
            <a:off x="2411760" y="779817"/>
            <a:ext cx="4485304" cy="4182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1230296"/>
      </p:ext>
    </p:extLst>
  </p:cSld>
  <p:clrMapOvr>
    <a:masterClrMapping/>
  </p:clrMapOvr>
  <p:transition advTm="10336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828800"/>
            <a:ext cx="1143000" cy="857250"/>
          </a:xfrm>
        </p:spPr>
        <p:txBody>
          <a:bodyPr>
            <a:normAutofit fontScale="90000"/>
          </a:bodyPr>
          <a:lstStyle/>
          <a:p>
            <a:r>
              <a:rPr lang="cs-CZ" sz="9600" b="1"/>
              <a:t>7.</a:t>
            </a:r>
          </a:p>
        </p:txBody>
      </p:sp>
      <p:pic>
        <p:nvPicPr>
          <p:cNvPr id="33798" name="Picture 6" descr="C:\Documents and Settings\mc\Plocha\houby\neupravené\2009_02_09\IMG_000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96"/>
          <a:stretch/>
        </p:blipFill>
        <p:spPr bwMode="auto">
          <a:xfrm>
            <a:off x="2483768" y="858092"/>
            <a:ext cx="4392488" cy="417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6783216"/>
      </p:ext>
    </p:extLst>
  </p:cSld>
  <p:clrMapOvr>
    <a:masterClrMapping/>
  </p:clrMapOvr>
  <p:transition advTm="10496"/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2F33400-E7C1-402A-9D11-37931DDB1730}">
  <ds:schemaRefs>
    <ds:schemaRef ds:uri="http://purl.org/dc/terms/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d19d6491-b662-4d98-996c-1e38fe9d0183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</TotalTime>
  <Words>147</Words>
  <Application>Microsoft Office PowerPoint</Application>
  <PresentationFormat>Předvádění na obrazovce (16:9)</PresentationFormat>
  <Paragraphs>37</Paragraphs>
  <Slides>23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23</vt:i4>
      </vt:variant>
    </vt:vector>
  </HeadingPairs>
  <TitlesOfParts>
    <vt:vector size="24" baseType="lpstr">
      <vt:lpstr>boxed_powerpoint_16x9_2012-08</vt:lpstr>
      <vt:lpstr>  Dotkněte se inovací CZ.1.07/1.3.00/51.0024  </vt:lpstr>
      <vt:lpstr>Prezentace aplikace PowerPoint</vt:lpstr>
      <vt:lpstr>1.</vt:lpstr>
      <vt:lpstr>2.</vt:lpstr>
      <vt:lpstr>3.</vt:lpstr>
      <vt:lpstr>4.</vt:lpstr>
      <vt:lpstr>5.</vt:lpstr>
      <vt:lpstr>6.</vt:lpstr>
      <vt:lpstr>7.</vt:lpstr>
      <vt:lpstr>8.</vt:lpstr>
      <vt:lpstr>9.</vt:lpstr>
      <vt:lpstr>10.</vt:lpstr>
      <vt:lpstr>1.</vt:lpstr>
      <vt:lpstr>2.</vt:lpstr>
      <vt:lpstr>3.</vt:lpstr>
      <vt:lpstr>4.</vt:lpstr>
      <vt:lpstr>5.</vt:lpstr>
      <vt:lpstr>6.</vt:lpstr>
      <vt:lpstr>7.</vt:lpstr>
      <vt:lpstr>8.</vt:lpstr>
      <vt:lpstr>9.</vt:lpstr>
      <vt:lpstr>10.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Milda</cp:lastModifiedBy>
  <cp:revision>36</cp:revision>
  <dcterms:created xsi:type="dcterms:W3CDTF">2014-10-07T08:27:59Z</dcterms:created>
  <dcterms:modified xsi:type="dcterms:W3CDTF">2015-06-01T19:35:10Z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