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sldIdLst>
    <p:sldId id="310" r:id="rId5"/>
    <p:sldId id="326" r:id="rId6"/>
    <p:sldId id="330" r:id="rId7"/>
    <p:sldId id="327" r:id="rId8"/>
    <p:sldId id="355" r:id="rId9"/>
    <p:sldId id="332" r:id="rId10"/>
    <p:sldId id="342" r:id="rId11"/>
    <p:sldId id="364" r:id="rId12"/>
    <p:sldId id="333" r:id="rId13"/>
    <p:sldId id="366" r:id="rId14"/>
    <p:sldId id="367" r:id="rId15"/>
    <p:sldId id="334" r:id="rId16"/>
    <p:sldId id="369" r:id="rId17"/>
    <p:sldId id="370" r:id="rId18"/>
    <p:sldId id="336" r:id="rId19"/>
    <p:sldId id="344" r:id="rId20"/>
    <p:sldId id="372" r:id="rId21"/>
    <p:sldId id="338" r:id="rId22"/>
    <p:sldId id="343" r:id="rId23"/>
    <p:sldId id="374" r:id="rId24"/>
    <p:sldId id="340" r:id="rId25"/>
    <p:sldId id="345" r:id="rId26"/>
    <p:sldId id="331" r:id="rId27"/>
    <p:sldId id="382" r:id="rId28"/>
    <p:sldId id="391" r:id="rId29"/>
    <p:sldId id="384" r:id="rId30"/>
    <p:sldId id="376" r:id="rId31"/>
    <p:sldId id="379" r:id="rId32"/>
    <p:sldId id="385" r:id="rId33"/>
    <p:sldId id="378" r:id="rId34"/>
    <p:sldId id="380" r:id="rId35"/>
    <p:sldId id="387" r:id="rId36"/>
    <p:sldId id="377" r:id="rId37"/>
    <p:sldId id="381" r:id="rId38"/>
    <p:sldId id="389" r:id="rId39"/>
    <p:sldId id="324" r:id="rId40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80" d="100"/>
          <a:sy n="80" d="100"/>
        </p:scale>
        <p:origin x="-1098" y="-3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355726"/>
            <a:ext cx="6858000" cy="1587624"/>
          </a:xfrm>
        </p:spPr>
        <p:txBody>
          <a:bodyPr>
            <a:normAutofit/>
          </a:bodyPr>
          <a:lstStyle/>
          <a:p>
            <a:r>
              <a:rPr lang="cs-CZ" sz="4400" b="1" dirty="0" smtClean="0">
                <a:solidFill>
                  <a:schemeClr val="accent3">
                    <a:lumMod val="75000"/>
                  </a:schemeClr>
                </a:solidFill>
              </a:rPr>
              <a:t>Mechy - poznávačka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02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bělomech sivý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918756" y="2324368"/>
            <a:ext cx="318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z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krutek 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vláhojevný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1" y="336383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okytník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světlý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7574"/>
            <a:ext cx="3295824" cy="337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6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6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p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rutník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stříbřitý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918756" y="232436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rašeliník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0" y="3363838"/>
            <a:ext cx="3330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r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ohozub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 nachový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3" y="1204089"/>
            <a:ext cx="4633913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7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6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p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rutník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stříbrný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652120" y="232436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r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ašeliník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0" y="3363838"/>
            <a:ext cx="340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ostrbatec tříbarvý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1064"/>
            <a:ext cx="3902075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7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6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lnSpcReduction="10000"/>
          </a:bodyPr>
          <a:lstStyle/>
          <a:p>
            <a:pPr algn="l"/>
            <a:r>
              <a:rPr lang="cs-CZ" dirty="0" smtClean="0"/>
              <a:t>Škola: Základní škola mateřská škola,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Miloslav </a:t>
            </a:r>
            <a:r>
              <a:rPr lang="cs-CZ" dirty="0" err="1" smtClean="0"/>
              <a:t>Cajska</a:t>
            </a:r>
            <a:endParaRPr lang="cs-CZ" dirty="0" smtClean="0"/>
          </a:p>
          <a:p>
            <a:pPr algn="l"/>
            <a:r>
              <a:rPr lang="cs-CZ" dirty="0" smtClean="0"/>
              <a:t>Předmět: Přírodopis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Učební </a:t>
            </a:r>
            <a:r>
              <a:rPr lang="cs-CZ" dirty="0"/>
              <a:t>materiál obsahuje základní </a:t>
            </a:r>
            <a:r>
              <a:rPr lang="cs-CZ" dirty="0" smtClean="0"/>
              <a:t>druhy mechorostů vyskytujících se v naší přírodě. Materiál je vhodný k výkladu látky, její procvičení a také k testování žáků.</a:t>
            </a:r>
            <a:endParaRPr lang="cs-CZ" dirty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5174304" y="337736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bělomech sivý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724128" y="251956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r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ohozub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 nachový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364088" y="156363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ploník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8600"/>
            <a:ext cx="5148064" cy="268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7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6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4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bělomech sivý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652120" y="232436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p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rutník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stříbřitý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1" y="336383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m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ěřík tečkovaný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18864"/>
            <a:ext cx="3290292" cy="373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56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6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5110856" y="140233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bělomech sivý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156176" y="242773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rašeliník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158800" y="3408822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pokryvnatec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 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Schreberův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058039"/>
            <a:ext cx="4859337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00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5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1" r="55469"/>
          <a:stretch/>
        </p:blipFill>
        <p:spPr bwMode="auto">
          <a:xfrm>
            <a:off x="1475656" y="797444"/>
            <a:ext cx="2501117" cy="421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271333" y="140233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bělomech sivý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724128" y="241611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4" action="ppaction://hlinksldjump"/>
              </a:rPr>
              <a:t>rašeliník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572000" y="357404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ploník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7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okytník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světlý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444207" y="23449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rašeliník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0" y="3363838"/>
            <a:ext cx="3834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d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vouhrotec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 chvostnatý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1" y="844520"/>
            <a:ext cx="4670425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71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1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02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r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okytník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světlý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724128" y="2324368"/>
            <a:ext cx="375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ostrbatec tříbarvý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1" y="336383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ploník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89862"/>
            <a:ext cx="3816424" cy="379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33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899592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73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54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Zdroje: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pPr marL="0" indent="0">
              <a:buNone/>
            </a:pPr>
            <a:r>
              <a:rPr lang="cs-CZ" sz="2000" i="1" dirty="0" smtClean="0"/>
              <a:t>Přírodopis </a:t>
            </a:r>
            <a:r>
              <a:rPr lang="cs-CZ" sz="2000" i="1" dirty="0"/>
              <a:t>2</a:t>
            </a:r>
            <a:r>
              <a:rPr lang="cs-CZ" sz="2000" dirty="0"/>
              <a:t>. Praha 1: SPN, 2005. ISBN 80-7235-069-2. </a:t>
            </a:r>
          </a:p>
          <a:p>
            <a:pPr marL="0" indent="0">
              <a:buNone/>
            </a:pPr>
            <a:r>
              <a:rPr lang="cs-CZ" sz="2000" i="1" dirty="0" smtClean="0"/>
              <a:t>Naší </a:t>
            </a:r>
            <a:r>
              <a:rPr lang="cs-CZ" sz="2000" i="1" dirty="0"/>
              <a:t>přírodou krok za krokem</a:t>
            </a:r>
            <a:r>
              <a:rPr lang="cs-CZ" sz="2000" dirty="0"/>
              <a:t>. Praha: Albatros, 1994. ISBN 80-00-00102-0. </a:t>
            </a:r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86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32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932040" y="141962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měřík tečkovaný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940152" y="239599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prutník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stříbřitý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14401" y="336383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ploník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15566"/>
            <a:ext cx="1224136" cy="3884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78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92D050"/>
                </a:solidFill>
              </a:rPr>
              <a:t>VÝBORNĚ</a:t>
            </a:r>
            <a:endParaRPr lang="cs-CZ" sz="5400" b="1" dirty="0">
              <a:solidFill>
                <a:srgbClr val="92D05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pokračuj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6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115616" y="18577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5400" b="1" dirty="0" smtClean="0">
                <a:solidFill>
                  <a:srgbClr val="FF0000"/>
                </a:solidFill>
              </a:rPr>
              <a:t>ZKUS TO ZNOVU</a:t>
            </a:r>
            <a:endParaRPr lang="cs-CZ" sz="5400" b="1" dirty="0">
              <a:solidFill>
                <a:srgbClr val="FF000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076056" y="3939902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rgbClr val="00B050"/>
                </a:solidFill>
                <a:hlinkClick r:id="rId2" action="ppaction://hlinksldjump"/>
              </a:rPr>
              <a:t>zpět</a:t>
            </a:r>
            <a:endParaRPr lang="cs-CZ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4427984" y="1491630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dvouhrotec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2" action="ppaction://hlinksldjump"/>
              </a:rPr>
              <a:t> chvostnatý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220072" y="2324368"/>
            <a:ext cx="3613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okryvnatec</a:t>
            </a:r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 </a:t>
            </a:r>
            <a:r>
              <a:rPr lang="cs-CZ" sz="2400" b="1" dirty="0" err="1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Schreberův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309830" y="336695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  <a:hlinkClick r:id="rId3" action="ppaction://hlinksldjump"/>
              </a:rPr>
              <a:t>ploník obecný</a:t>
            </a:r>
            <a:endParaRPr lang="cs-CZ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28075"/>
            <a:ext cx="3557211" cy="3515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26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schemas.microsoft.com/office/2006/documentManagement/types"/>
    <ds:schemaRef ds:uri="d19d6491-b662-4d98-996c-1e38fe9d0183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218</Words>
  <Application>Microsoft Office PowerPoint</Application>
  <PresentationFormat>Předvádění na obrazovce (16:9)</PresentationFormat>
  <Paragraphs>92</Paragraphs>
  <Slides>36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37" baseType="lpstr">
      <vt:lpstr>boxed_powerpoint_16x9_2012-08</vt:lpstr>
      <vt:lpstr>  Dotkněte se inovací CZ.1.07/1.3.00/51.0024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Milda</cp:lastModifiedBy>
  <cp:revision>32</cp:revision>
  <dcterms:created xsi:type="dcterms:W3CDTF">2014-10-07T08:27:59Z</dcterms:created>
  <dcterms:modified xsi:type="dcterms:W3CDTF">2015-06-01T14:01:54Z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