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9"/>
  </p:notesMasterIdLst>
  <p:sldIdLst>
    <p:sldId id="310" r:id="rId5"/>
    <p:sldId id="326" r:id="rId6"/>
    <p:sldId id="325" r:id="rId7"/>
    <p:sldId id="324" r:id="rId8"/>
  </p:sldIdLst>
  <p:sldSz cx="9144000" cy="5143500" type="screen16x9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Střední styl 1 – zvýraznění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6866" autoAdjust="0"/>
  </p:normalViewPr>
  <p:slideViewPr>
    <p:cSldViewPr>
      <p:cViewPr varScale="1">
        <p:scale>
          <a:sx n="122" d="100"/>
          <a:sy n="122" d="100"/>
        </p:scale>
        <p:origin x="504" y="9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-1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01" d="100"/>
          <a:sy n="101" d="100"/>
        </p:scale>
        <p:origin x="267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8835A4-60F7-44ED-8EFD-BEEA171BCEF9}" type="datetimeFigureOut">
              <a:rPr lang="cs-CZ" smtClean="0"/>
              <a:t>1. 6. 2015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B72D31-BA1C-4AC9-9613-9D2BCD5B9C2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443126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664101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530883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843557"/>
            <a:ext cx="2057400" cy="375106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843557"/>
            <a:ext cx="6019800" cy="375106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190955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A3A43DF-04A3-4662-88CA-28FDED1CFC09}" type="datetimeFigureOut">
              <a:rPr lang="cs-CZ" smtClean="0"/>
              <a:t>1. 6. 2015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58ADA-DDE5-40A5-9BF1-B0BC81F4C7C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800198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741055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667451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347613"/>
            <a:ext cx="4038600" cy="32470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347613"/>
            <a:ext cx="4038600" cy="32470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577709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347614"/>
            <a:ext cx="4040188" cy="576064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1923678"/>
            <a:ext cx="4040188" cy="267094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6" y="1347614"/>
            <a:ext cx="4041775" cy="576064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6" y="1923678"/>
            <a:ext cx="4041775" cy="267094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10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385908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6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71251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5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676856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1" y="843558"/>
            <a:ext cx="3008313" cy="57606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843557"/>
            <a:ext cx="5111750" cy="375106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1" y="1419621"/>
            <a:ext cx="3008313" cy="317500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14631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843558"/>
            <a:ext cx="5486400" cy="270212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524709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5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6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Skupina 3"/>
          <p:cNvGrpSpPr/>
          <p:nvPr/>
        </p:nvGrpSpPr>
        <p:grpSpPr>
          <a:xfrm>
            <a:off x="0" y="3284537"/>
            <a:ext cx="9144000" cy="1858963"/>
            <a:chOff x="0" y="3284537"/>
            <a:chExt cx="9144000" cy="1858963"/>
          </a:xfrm>
        </p:grpSpPr>
        <p:pic>
          <p:nvPicPr>
            <p:cNvPr id="1027" name="Picture 3"/>
            <p:cNvPicPr>
              <a:picLocks noChangeAspect="1" noChangeArrowheads="1"/>
            </p:cNvPicPr>
            <p:nvPr userDrawn="1"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284537"/>
              <a:ext cx="9144000" cy="18589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11" name="Skupina 10"/>
            <p:cNvGrpSpPr>
              <a:grpSpLocks noChangeAspect="1"/>
            </p:cNvGrpSpPr>
            <p:nvPr userDrawn="1"/>
          </p:nvGrpSpPr>
          <p:grpSpPr>
            <a:xfrm>
              <a:off x="35536" y="4300030"/>
              <a:ext cx="720000" cy="792000"/>
              <a:chOff x="23056" y="6093296"/>
              <a:chExt cx="720000" cy="792000"/>
            </a:xfrm>
          </p:grpSpPr>
          <p:sp>
            <p:nvSpPr>
              <p:cNvPr id="15" name="Zaoblený obdélník 14"/>
              <p:cNvSpPr/>
              <p:nvPr userDrawn="1"/>
            </p:nvSpPr>
            <p:spPr>
              <a:xfrm>
                <a:off x="23056" y="6093296"/>
                <a:ext cx="720000" cy="792000"/>
              </a:xfrm>
              <a:prstGeom prst="roundRect">
                <a:avLst/>
              </a:prstGeom>
              <a:ln>
                <a:noFill/>
              </a:ln>
              <a:effectLst>
                <a:softEdge rad="31750"/>
              </a:effectLst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pic>
            <p:nvPicPr>
              <p:cNvPr id="16" name="Picture 12"/>
              <p:cNvPicPr>
                <a:picLocks noChangeAspect="1" noChangeArrowheads="1"/>
              </p:cNvPicPr>
              <p:nvPr userDrawn="1"/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861" y="6201296"/>
                <a:ext cx="624390" cy="5760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858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10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8965" y="201165"/>
            <a:ext cx="1862069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419623"/>
            <a:ext cx="8229600" cy="3175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67544" y="843558"/>
            <a:ext cx="8229600" cy="459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pic>
        <p:nvPicPr>
          <p:cNvPr id="12" name="Obrázek 11"/>
          <p:cNvPicPr/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43420"/>
            <a:ext cx="2776686" cy="563416"/>
          </a:xfrm>
          <a:prstGeom prst="rect">
            <a:avLst/>
          </a:prstGeom>
        </p:spPr>
      </p:pic>
      <p:pic>
        <p:nvPicPr>
          <p:cNvPr id="13" name="Obrázek 12"/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4417415"/>
            <a:ext cx="1078260" cy="566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723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tabLst>
          <a:tab pos="1790700" algn="l"/>
        </a:tabLst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apps.microsoft.com/windows/cs-cz/app/periodic-table-chemistry/10bb8610-6058-48b8-aee6-c8ac2fe15ef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1203598"/>
            <a:ext cx="6858000" cy="1428874"/>
          </a:xfrm>
        </p:spPr>
        <p:txBody>
          <a:bodyPr/>
          <a:lstStyle/>
          <a:p>
            <a:r>
              <a:rPr lang="cs-CZ" sz="1600" dirty="0" smtClean="0"/>
              <a:t/>
            </a:r>
            <a:br>
              <a:rPr lang="cs-CZ" sz="1600" dirty="0" smtClean="0"/>
            </a:br>
            <a:r>
              <a:rPr lang="cs-CZ" sz="1600" dirty="0"/>
              <a:t/>
            </a:r>
            <a:br>
              <a:rPr lang="cs-CZ" sz="1600" dirty="0"/>
            </a:br>
            <a:r>
              <a:rPr lang="cs-CZ" sz="1600" dirty="0" smtClean="0"/>
              <a:t>Dotkněte se inovací</a:t>
            </a:r>
            <a:br>
              <a:rPr lang="cs-CZ" sz="1600" dirty="0" smtClean="0"/>
            </a:br>
            <a:r>
              <a:rPr lang="cs-CZ" sz="1600" dirty="0" smtClean="0"/>
              <a:t>CZ.1.07/1.3.00/51.0024</a:t>
            </a: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dirty="0" smtClean="0"/>
              <a:t/>
            </a:r>
            <a:br>
              <a:rPr lang="cs-CZ" dirty="0" smtClean="0"/>
            </a:b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1707654"/>
            <a:ext cx="6858000" cy="2235696"/>
          </a:xfrm>
        </p:spPr>
        <p:txBody>
          <a:bodyPr>
            <a:normAutofit/>
          </a:bodyPr>
          <a:lstStyle/>
          <a:p>
            <a:r>
              <a:rPr lang="cs-CZ" sz="3600" b="1" dirty="0" smtClean="0"/>
              <a:t>Název materiálu</a:t>
            </a:r>
          </a:p>
          <a:p>
            <a:r>
              <a:rPr lang="cs-CZ" sz="3600" b="1" dirty="0" smtClean="0"/>
              <a:t>Periodická tabulka chemických prvků</a:t>
            </a:r>
            <a:endParaRPr lang="cs-CZ" sz="3600" b="1" dirty="0" smtClean="0"/>
          </a:p>
        </p:txBody>
      </p:sp>
    </p:spTree>
    <p:extLst>
      <p:ext uri="{BB962C8B-B14F-4D97-AF65-F5344CB8AC3E}">
        <p14:creationId xmlns:p14="http://schemas.microsoft.com/office/powerpoint/2010/main" val="11314455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683568" y="1302558"/>
            <a:ext cx="8208912" cy="3573448"/>
          </a:xfrm>
        </p:spPr>
        <p:txBody>
          <a:bodyPr>
            <a:normAutofit/>
          </a:bodyPr>
          <a:lstStyle/>
          <a:p>
            <a:pPr algn="l"/>
            <a:r>
              <a:rPr lang="cs-CZ" dirty="0" smtClean="0"/>
              <a:t>Škola: </a:t>
            </a:r>
            <a:r>
              <a:rPr lang="cs-CZ" dirty="0" smtClean="0"/>
              <a:t>Základní škola a mateřská škola Hlušice</a:t>
            </a:r>
            <a:endParaRPr lang="cs-CZ" dirty="0" smtClean="0"/>
          </a:p>
          <a:p>
            <a:pPr algn="l"/>
            <a:r>
              <a:rPr lang="cs-CZ" dirty="0" smtClean="0"/>
              <a:t>Autor</a:t>
            </a:r>
            <a:r>
              <a:rPr lang="cs-CZ" dirty="0"/>
              <a:t>: </a:t>
            </a:r>
            <a:r>
              <a:rPr lang="cs-CZ" dirty="0" smtClean="0"/>
              <a:t>Jana Janoušková</a:t>
            </a:r>
            <a:endParaRPr lang="cs-CZ" dirty="0" smtClean="0"/>
          </a:p>
          <a:p>
            <a:pPr algn="l"/>
            <a:r>
              <a:rPr lang="cs-CZ" dirty="0" smtClean="0"/>
              <a:t>Předmět</a:t>
            </a:r>
            <a:r>
              <a:rPr lang="cs-CZ" dirty="0" smtClean="0"/>
              <a:t>: Chemie</a:t>
            </a:r>
            <a:endParaRPr lang="cs-CZ" dirty="0" smtClean="0"/>
          </a:p>
          <a:p>
            <a:pPr algn="l"/>
            <a:endParaRPr lang="cs-CZ" dirty="0" smtClean="0"/>
          </a:p>
          <a:p>
            <a:pPr algn="l"/>
            <a:r>
              <a:rPr lang="cs-CZ" dirty="0" smtClean="0"/>
              <a:t>Anotace: </a:t>
            </a:r>
            <a:r>
              <a:rPr lang="cs-CZ" dirty="0" smtClean="0"/>
              <a:t>Použití aplikace </a:t>
            </a:r>
            <a:r>
              <a:rPr lang="cs-CZ" dirty="0" err="1" smtClean="0"/>
              <a:t>Asparion</a:t>
            </a:r>
            <a:r>
              <a:rPr lang="cs-CZ" dirty="0" smtClean="0"/>
              <a:t> Periodická tabulka v hodinách chemie</a:t>
            </a:r>
            <a:endParaRPr lang="cs-CZ" dirty="0" smtClean="0"/>
          </a:p>
          <a:p>
            <a:pPr algn="l"/>
            <a:endParaRPr lang="cs-CZ" dirty="0" smtClean="0"/>
          </a:p>
          <a:p>
            <a:pPr algn="l"/>
            <a:endParaRPr lang="cs-CZ" dirty="0" smtClean="0"/>
          </a:p>
          <a:p>
            <a:pPr algn="l"/>
            <a:endParaRPr lang="cs-CZ" dirty="0"/>
          </a:p>
          <a:p>
            <a:pPr algn="l"/>
            <a:r>
              <a:rPr lang="cs-CZ" dirty="0" smtClean="0"/>
              <a:t>Materiál </a:t>
            </a:r>
            <a:r>
              <a:rPr lang="cs-CZ" dirty="0"/>
              <a:t>je zpracován v rámci projektu </a:t>
            </a:r>
            <a:r>
              <a:rPr lang="cs-CZ" dirty="0" smtClean="0"/>
              <a:t>Dotkněte se inovací CZ.1.07/1.3.00/51.0024 </a:t>
            </a:r>
            <a:endParaRPr lang="cs-CZ" dirty="0"/>
          </a:p>
          <a:p>
            <a:pPr algn="l"/>
            <a:endParaRPr lang="cs-CZ" dirty="0"/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683568" y="843558"/>
            <a:ext cx="8013576" cy="459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tabLst>
                <a:tab pos="1790700" algn="l"/>
              </a:tabLst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cs-CZ" sz="3200" b="1" dirty="0" smtClean="0"/>
              <a:t>Základní informace</a:t>
            </a:r>
            <a:endParaRPr lang="cs-CZ" sz="3200" b="1" dirty="0"/>
          </a:p>
        </p:txBody>
      </p:sp>
    </p:spTree>
    <p:extLst>
      <p:ext uri="{BB962C8B-B14F-4D97-AF65-F5344CB8AC3E}">
        <p14:creationId xmlns:p14="http://schemas.microsoft.com/office/powerpoint/2010/main" val="39610559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cs-CZ" b="1" dirty="0" smtClean="0"/>
              <a:t>Metodický pokyn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1800" dirty="0" smtClean="0"/>
              <a:t>Popis práce s </a:t>
            </a:r>
            <a:r>
              <a:rPr lang="cs-CZ" sz="1800" dirty="0" smtClean="0"/>
              <a:t>materiálem</a:t>
            </a:r>
            <a:r>
              <a:rPr lang="cs-CZ" sz="1800" dirty="0"/>
              <a:t>: výklad nového učiva, práce individuální i skupinová. Možné použít i při opakování</a:t>
            </a:r>
            <a:r>
              <a:rPr lang="cs-CZ" sz="1800" dirty="0" smtClean="0"/>
              <a:t>. Použití prakticky ve všech hodinách chemie.</a:t>
            </a:r>
            <a:endParaRPr lang="cs-CZ" sz="1800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cs-CZ" sz="1800" i="1" dirty="0" smtClean="0"/>
              <a:t>Materiál je určen pro práci s interaktivní tabulí a tablety</a:t>
            </a:r>
            <a:endParaRPr lang="cs-CZ" sz="1800" i="1" dirty="0"/>
          </a:p>
          <a:p>
            <a:r>
              <a:rPr lang="cs-CZ" sz="1800" dirty="0" smtClean="0"/>
              <a:t>Přílohy: hodnocení aplikace.docx</a:t>
            </a:r>
            <a:endParaRPr lang="cs-CZ" sz="1800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cs-CZ" sz="1800" i="1" dirty="0" smtClean="0"/>
              <a:t>Didaktická </a:t>
            </a:r>
            <a:r>
              <a:rPr lang="cs-CZ" sz="1800" i="1" dirty="0" smtClean="0"/>
              <a:t>příprava: příprava na hodinu chemie.docx</a:t>
            </a:r>
            <a:endParaRPr lang="cs-CZ" sz="1800" i="1" dirty="0"/>
          </a:p>
          <a:p>
            <a:r>
              <a:rPr lang="cs-CZ" sz="1800" dirty="0" smtClean="0"/>
              <a:t>Očekávání a cíle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1800" i="1" dirty="0" smtClean="0"/>
              <a:t>Dle didaktické přípravy</a:t>
            </a:r>
            <a:endParaRPr lang="cs-CZ" sz="1800" i="1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526475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3568" y="843558"/>
            <a:ext cx="8013576" cy="459000"/>
          </a:xfrm>
        </p:spPr>
        <p:txBody>
          <a:bodyPr/>
          <a:lstStyle/>
          <a:p>
            <a:pPr algn="l"/>
            <a:r>
              <a:rPr lang="cs-CZ" b="1" dirty="0" smtClean="0"/>
              <a:t>Zdroje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83568" y="1419623"/>
            <a:ext cx="8003232" cy="3175000"/>
          </a:xfrm>
        </p:spPr>
        <p:txBody>
          <a:bodyPr/>
          <a:lstStyle/>
          <a:p>
            <a:r>
              <a:rPr lang="cs-CZ" dirty="0" smtClean="0"/>
              <a:t>Archiv </a:t>
            </a:r>
            <a:r>
              <a:rPr lang="cs-CZ" dirty="0" smtClean="0"/>
              <a:t>autora</a:t>
            </a:r>
          </a:p>
          <a:p>
            <a:r>
              <a:rPr lang="cs-CZ" dirty="0">
                <a:hlinkClick r:id="rId2"/>
              </a:rPr>
              <a:t>http://</a:t>
            </a:r>
            <a:r>
              <a:rPr lang="cs-CZ" dirty="0" smtClean="0">
                <a:hlinkClick r:id="rId2"/>
              </a:rPr>
              <a:t>apps.microsoft.com/windows/cs-cz/app/periodic-table-chemistry/10bb8610-6058-48b8-aee6-c8ac2fe15efe</a:t>
            </a:r>
            <a:endParaRPr lang="cs-CZ" dirty="0" smtClean="0"/>
          </a:p>
          <a:p>
            <a:endParaRPr lang="cs-CZ" dirty="0" smtClean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 smtClean="0"/>
          </a:p>
          <a:p>
            <a:endParaRPr lang="cs-CZ" dirty="0"/>
          </a:p>
          <a:p>
            <a:pPr marL="0" indent="0">
              <a:buNone/>
            </a:pPr>
            <a:endParaRPr lang="cs-CZ" dirty="0" smtClean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52360964"/>
      </p:ext>
    </p:extLst>
  </p:cSld>
  <p:clrMapOvr>
    <a:masterClrMapping/>
  </p:clrMapOvr>
</p:sld>
</file>

<file path=ppt/theme/theme1.xml><?xml version="1.0" encoding="utf-8"?>
<a:theme xmlns:a="http://schemas.openxmlformats.org/drawingml/2006/main" name="boxed_powerpoint_16x9_2012-08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zentace4" id="{FA648B46-5DFB-4817-A984-0EDF8C590859}" vid="{9C3AC370-3180-4625-AB9F-69495A826E3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9CE513F370EBC24DB3058E48E01F3A2B" ma:contentTypeVersion="1" ma:contentTypeDescription="Vytvoří nový dokument" ma:contentTypeScope="" ma:versionID="0f71cd1b7ca38315f7d305545b15fb92">
  <xsd:schema xmlns:xsd="http://www.w3.org/2001/XMLSchema" xmlns:xs="http://www.w3.org/2001/XMLSchema" xmlns:p="http://schemas.microsoft.com/office/2006/metadata/properties" xmlns:ns2="d19d6491-b662-4d98-996c-1e38fe9d0183" targetNamespace="http://schemas.microsoft.com/office/2006/metadata/properties" ma:root="true" ma:fieldsID="c7d50061927b9b77762b595bd42e59e9" ns2:_="">
    <xsd:import namespace="d19d6491-b662-4d98-996c-1e38fe9d0183"/>
    <xsd:element name="properties">
      <xsd:complexType>
        <xsd:sequence>
          <xsd:element name="documentManagement">
            <xsd:complexType>
              <xsd:all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9d6491-b662-4d98-996c-1e38fe9d0183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dílí se s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A7043CA-DE95-4BE6-BD7E-E6ADDDF1612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9d6491-b662-4d98-996c-1e38fe9d018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D0B5DD7-4F81-4539-BEEE-DE05DE870D9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2F33400-E7C1-402A-9D11-37931DDB1730}">
  <ds:schemaRefs>
    <ds:schemaRef ds:uri="http://schemas.openxmlformats.org/package/2006/metadata/core-properties"/>
    <ds:schemaRef ds:uri="d19d6491-b662-4d98-996c-1e38fe9d0183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terms/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</TotalTime>
  <Words>105</Words>
  <Application>Microsoft Office PowerPoint</Application>
  <PresentationFormat>Předvádění na obrazovce (16:9)</PresentationFormat>
  <Paragraphs>26</Paragraphs>
  <Slides>4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4</vt:i4>
      </vt:variant>
    </vt:vector>
  </HeadingPairs>
  <TitlesOfParts>
    <vt:vector size="8" baseType="lpstr">
      <vt:lpstr>Arial</vt:lpstr>
      <vt:lpstr>Calibri</vt:lpstr>
      <vt:lpstr>Wingdings</vt:lpstr>
      <vt:lpstr>boxed_powerpoint_16x9_2012-08</vt:lpstr>
      <vt:lpstr>  Dotkněte se inovací CZ.1.07/1.3.00/51.0024  </vt:lpstr>
      <vt:lpstr>Prezentace aplikace PowerPoint</vt:lpstr>
      <vt:lpstr>Metodický pokyn</vt:lpstr>
      <vt:lpstr>Zdroje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Účet Microsoft</dc:creator>
  <cp:lastModifiedBy>mirek</cp:lastModifiedBy>
  <cp:revision>16</cp:revision>
  <dcterms:created xsi:type="dcterms:W3CDTF">2014-10-07T08:27:59Z</dcterms:created>
  <dcterms:modified xsi:type="dcterms:W3CDTF">2015-06-01T15:08:16Z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0x0101009CE513F370EBC24DB3058E48E01F3A2B</vt:lpwstr>
  </property>
  <property fmtid="{D5CDD505-2E9C-101B-9397-08002B2CF9AE}" pid="3" name="IsMyDocuments">
    <vt:bool>true</vt:bool>
  </property>
</Properties>
</file>