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310" r:id="rId5"/>
    <p:sldId id="325" r:id="rId6"/>
    <p:sldId id="331" r:id="rId7"/>
    <p:sldId id="332" r:id="rId8"/>
    <p:sldId id="333" r:id="rId9"/>
    <p:sldId id="334" r:id="rId10"/>
    <p:sldId id="335" r:id="rId11"/>
    <p:sldId id="336" r:id="rId12"/>
    <p:sldId id="338" r:id="rId13"/>
    <p:sldId id="337" r:id="rId14"/>
    <p:sldId id="341" r:id="rId15"/>
    <p:sldId id="342" r:id="rId16"/>
    <p:sldId id="343" r:id="rId17"/>
    <p:sldId id="324" r:id="rId18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123" d="100"/>
          <a:sy n="123" d="100"/>
        </p:scale>
        <p:origin x="-47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25. 5. 2015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98991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0791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1370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464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178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6084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9861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955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9700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742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25. 5. 2015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z="3600" b="1" dirty="0" smtClean="0"/>
              <a:t>Využití aplikace </a:t>
            </a:r>
            <a:r>
              <a:rPr lang="cs-CZ" sz="3600" b="1" dirty="0" err="1" smtClean="0"/>
              <a:t>Kahoot</a:t>
            </a:r>
            <a:endParaRPr lang="cs-CZ" sz="3600" b="1" dirty="0"/>
          </a:p>
        </p:txBody>
      </p:sp>
      <p:sp>
        <p:nvSpPr>
          <p:cNvPr id="4" name="TextovéPole 3"/>
          <p:cNvSpPr txBox="1"/>
          <p:nvPr/>
        </p:nvSpPr>
        <p:spPr>
          <a:xfrm>
            <a:off x="3263433" y="2711334"/>
            <a:ext cx="2743200" cy="369332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cs-CZ"/>
              <a:t>Autor: T. Ryba</a:t>
            </a:r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 smtClean="0">
                <a:solidFill>
                  <a:prstClr val="black"/>
                </a:solidFill>
              </a:rPr>
              <a:t>Testování </a:t>
            </a:r>
            <a:r>
              <a:rPr lang="cs-CZ" sz="2400" b="1" dirty="0">
                <a:solidFill>
                  <a:prstClr val="black"/>
                </a:solidFill>
              </a:rPr>
              <a:t>pomocí aplikace </a:t>
            </a:r>
            <a:r>
              <a:rPr lang="cs-CZ" sz="2400" b="1" dirty="0" err="1">
                <a:solidFill>
                  <a:prstClr val="black"/>
                </a:solidFill>
              </a:rPr>
              <a:t>Kahoot</a:t>
            </a:r>
            <a:r>
              <a:rPr lang="cs-CZ" sz="2400" b="1" dirty="0">
                <a:solidFill>
                  <a:prstClr val="black"/>
                </a:solidFill>
              </a:rPr>
              <a:t> </a:t>
            </a:r>
            <a:r>
              <a:rPr lang="cs-CZ" sz="2400" b="1" dirty="0" smtClean="0">
                <a:solidFill>
                  <a:prstClr val="black"/>
                </a:solidFill>
              </a:rPr>
              <a:t>z pohledu žáka.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347614"/>
            <a:ext cx="6592000" cy="3708000"/>
          </a:xfrm>
          <a:prstGeom prst="rect">
            <a:avLst/>
          </a:prstGeom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5048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 smtClean="0">
                <a:solidFill>
                  <a:prstClr val="black"/>
                </a:solidFill>
              </a:rPr>
              <a:t>Závěrečné hodnocení testu žákem.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347614"/>
            <a:ext cx="6592000" cy="3708000"/>
          </a:xfrm>
          <a:prstGeom prst="rect">
            <a:avLst/>
          </a:prstGeom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703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 smtClean="0">
                <a:solidFill>
                  <a:prstClr val="black"/>
                </a:solidFill>
              </a:rPr>
              <a:t>Celkové vyhodnocení testu od všech testovaných.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347614"/>
            <a:ext cx="6592000" cy="3708000"/>
          </a:xfrm>
          <a:prstGeom prst="rect">
            <a:avLst/>
          </a:prstGeom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2462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 smtClean="0">
                <a:solidFill>
                  <a:prstClr val="black"/>
                </a:solidFill>
              </a:rPr>
              <a:t>Výsledková listina.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347614"/>
            <a:ext cx="6592000" cy="3708000"/>
          </a:xfrm>
          <a:prstGeom prst="rect">
            <a:avLst/>
          </a:prstGeom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318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Archiv autora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sz="1800" dirty="0"/>
              <a:t>Popis práce s materiálem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/>
              <a:t>Materiál je určen pro práci s interaktivní tabulí a tablety</a:t>
            </a:r>
          </a:p>
          <a:p>
            <a:r>
              <a:rPr lang="cs-CZ" sz="1800" dirty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/>
              <a:t>Didaktická příprava P33_dotkin</a:t>
            </a:r>
          </a:p>
          <a:p>
            <a:r>
              <a:rPr lang="cs-CZ" sz="1800" dirty="0"/>
              <a:t>Očekávání a cíle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/>
              <a:t>Dle didaktické přípravy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647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 smtClean="0"/>
              <a:t>Příprava testovacích otázek v </a:t>
            </a:r>
            <a:r>
              <a:rPr lang="cs-CZ" sz="2400" b="1" dirty="0" err="1" smtClean="0"/>
              <a:t>Kahootu</a:t>
            </a:r>
            <a:r>
              <a:rPr lang="cs-CZ" sz="2400" b="1" dirty="0" smtClean="0"/>
              <a:t>.</a:t>
            </a:r>
            <a:endParaRPr lang="cs-CZ" sz="2400" b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7" y="1347614"/>
            <a:ext cx="6591996" cy="3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92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>
                <a:solidFill>
                  <a:prstClr val="black"/>
                </a:solidFill>
              </a:rPr>
              <a:t>Příprava testovacích otázek v </a:t>
            </a:r>
            <a:r>
              <a:rPr lang="cs-CZ" sz="2400" b="1" dirty="0" err="1">
                <a:solidFill>
                  <a:prstClr val="black"/>
                </a:solidFill>
              </a:rPr>
              <a:t>Kahootu</a:t>
            </a:r>
            <a:r>
              <a:rPr lang="cs-CZ" sz="2400" b="1" dirty="0">
                <a:solidFill>
                  <a:prstClr val="black"/>
                </a:solidFill>
              </a:rPr>
              <a:t>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347614"/>
            <a:ext cx="6592000" cy="3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92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>
                <a:solidFill>
                  <a:prstClr val="black"/>
                </a:solidFill>
              </a:rPr>
              <a:t>Příprava testovacích otázek v </a:t>
            </a:r>
            <a:r>
              <a:rPr lang="cs-CZ" sz="2400" b="1" dirty="0" err="1">
                <a:solidFill>
                  <a:prstClr val="black"/>
                </a:solidFill>
              </a:rPr>
              <a:t>Kahootu</a:t>
            </a:r>
            <a:r>
              <a:rPr lang="cs-CZ" sz="2400" b="1" dirty="0">
                <a:solidFill>
                  <a:prstClr val="black"/>
                </a:solidFill>
              </a:rPr>
              <a:t>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347614"/>
            <a:ext cx="6592000" cy="3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55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>
                <a:solidFill>
                  <a:prstClr val="black"/>
                </a:solidFill>
              </a:rPr>
              <a:t>Příprava testovacích otázek v </a:t>
            </a:r>
            <a:r>
              <a:rPr lang="cs-CZ" sz="2400" b="1" dirty="0" err="1">
                <a:solidFill>
                  <a:prstClr val="black"/>
                </a:solidFill>
              </a:rPr>
              <a:t>Kahootu</a:t>
            </a:r>
            <a:r>
              <a:rPr lang="cs-CZ" sz="2400" b="1" dirty="0">
                <a:solidFill>
                  <a:prstClr val="black"/>
                </a:solidFill>
              </a:rPr>
              <a:t>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335087"/>
            <a:ext cx="6592000" cy="3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11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>
                <a:solidFill>
                  <a:prstClr val="black"/>
                </a:solidFill>
              </a:rPr>
              <a:t>Příprava testovacích otázek v </a:t>
            </a:r>
            <a:r>
              <a:rPr lang="cs-CZ" sz="2400" b="1" dirty="0" err="1">
                <a:solidFill>
                  <a:prstClr val="black"/>
                </a:solidFill>
              </a:rPr>
              <a:t>Kahootu</a:t>
            </a:r>
            <a:r>
              <a:rPr lang="cs-CZ" sz="2400" b="1" dirty="0">
                <a:solidFill>
                  <a:prstClr val="black"/>
                </a:solidFill>
              </a:rPr>
              <a:t>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347614"/>
            <a:ext cx="6592001" cy="3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77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 smtClean="0">
                <a:solidFill>
                  <a:prstClr val="black"/>
                </a:solidFill>
              </a:rPr>
              <a:t>Spuštění testování pomocí aplikace </a:t>
            </a:r>
            <a:r>
              <a:rPr lang="cs-CZ" sz="2400" b="1" dirty="0" err="1" smtClean="0">
                <a:solidFill>
                  <a:prstClr val="black"/>
                </a:solidFill>
              </a:rPr>
              <a:t>Kahoot</a:t>
            </a:r>
            <a:r>
              <a:rPr lang="cs-CZ" sz="2400" b="1" dirty="0" smtClean="0">
                <a:solidFill>
                  <a:prstClr val="black"/>
                </a:solidFill>
              </a:rPr>
              <a:t> učitelem.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43608" y="1347614"/>
            <a:ext cx="6592000" cy="3708000"/>
          </a:xfrm>
          <a:prstGeom prst="rect">
            <a:avLst/>
          </a:prstGeom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6064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2400" b="1" dirty="0">
                <a:solidFill>
                  <a:prstClr val="black"/>
                </a:solidFill>
              </a:rPr>
              <a:t>Spuštění testování pomocí aplikace </a:t>
            </a:r>
            <a:r>
              <a:rPr lang="cs-CZ" sz="2400" b="1" dirty="0" err="1">
                <a:solidFill>
                  <a:prstClr val="black"/>
                </a:solidFill>
              </a:rPr>
              <a:t>Kahoot</a:t>
            </a:r>
            <a:r>
              <a:rPr lang="cs-CZ" sz="2400" b="1" dirty="0">
                <a:solidFill>
                  <a:prstClr val="black"/>
                </a:solidFill>
              </a:rPr>
              <a:t> učitelem.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43608" y="1347614"/>
            <a:ext cx="6592000" cy="3708000"/>
          </a:xfrm>
          <a:prstGeom prst="rect">
            <a:avLst/>
          </a:prstGeom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0853952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1735b9d-12e1-4051-9e9f-295790879a37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0831A8568D9C641A1AFB06DB2CD73AC" ma:contentTypeVersion="2" ma:contentTypeDescription="Vytvoří nový dokument" ma:contentTypeScope="" ma:versionID="09817a5c2e743fd2df9e98b0e3665536">
  <xsd:schema xmlns:xsd="http://www.w3.org/2001/XMLSchema" xmlns:xs="http://www.w3.org/2001/XMLSchema" xmlns:p="http://schemas.microsoft.com/office/2006/metadata/properties" xmlns:ns2="d1735b9d-12e1-4051-9e9f-295790879a37" targetNamespace="http://schemas.microsoft.com/office/2006/metadata/properties" ma:root="true" ma:fieldsID="3ada4439b1a6c469911ceee3971aaae4" ns2:_="">
    <xsd:import namespace="d1735b9d-12e1-4051-9e9f-295790879a3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735b9d-12e1-4051-9e9f-295790879a3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schemas.microsoft.com/office/2006/metadata/properties"/>
    <ds:schemaRef ds:uri="http://schemas.microsoft.com/office/infopath/2007/PartnerControls"/>
    <ds:schemaRef ds:uri="d1735b9d-12e1-4051-9e9f-295790879a37"/>
  </ds:schemaRefs>
</ds:datastoreItem>
</file>

<file path=customXml/itemProps2.xml><?xml version="1.0" encoding="utf-8"?>
<ds:datastoreItem xmlns:ds="http://schemas.openxmlformats.org/officeDocument/2006/customXml" ds:itemID="{07E85117-7FA1-4F55-AA7A-B2241FB06C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735b9d-12e1-4051-9e9f-295790879a3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102</Words>
  <Application>Microsoft Office PowerPoint</Application>
  <PresentationFormat>Předvádění na obrazovce (16:9)</PresentationFormat>
  <Paragraphs>27</Paragraphs>
  <Slides>14</Slides>
  <Notes>10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boxed_powerpoint_16x9_2012-08</vt:lpstr>
      <vt:lpstr>  Dotkněte se inovací CZ.1.07/1.3.00/51.0024  </vt:lpstr>
      <vt:lpstr>Metodický pokyn</vt:lpstr>
      <vt:lpstr>Příprava testovacích otázek v Kahootu.</vt:lpstr>
      <vt:lpstr>Příprava testovacích otázek v Kahootu.</vt:lpstr>
      <vt:lpstr>Příprava testovacích otázek v Kahootu.</vt:lpstr>
      <vt:lpstr>Příprava testovacích otázek v Kahootu.</vt:lpstr>
      <vt:lpstr>Příprava testovacích otázek v Kahootu.</vt:lpstr>
      <vt:lpstr>Spuštění testování pomocí aplikace Kahoot učitelem.</vt:lpstr>
      <vt:lpstr>Spuštění testování pomocí aplikace Kahoot učitelem.</vt:lpstr>
      <vt:lpstr>Testování pomocí aplikace Kahoot z pohledu žáka.</vt:lpstr>
      <vt:lpstr>Závěrečné hodnocení testu žákem.</vt:lpstr>
      <vt:lpstr>Celkové vyhodnocení testu od všech testovaných.</vt:lpstr>
      <vt:lpstr>Výsledková listina.</vt:lpstr>
      <vt:lpstr>Zdroje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Tom</cp:lastModifiedBy>
  <cp:revision>23</cp:revision>
  <dcterms:created xsi:type="dcterms:W3CDTF">2014-10-07T08:27:59Z</dcterms:created>
  <dcterms:modified xsi:type="dcterms:W3CDTF">2015-05-25T13:58:20Z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0x01010020831A8568D9C641A1AFB06DB2CD73AC</vt:lpwstr>
  </property>
  <property fmtid="{D5CDD505-2E9C-101B-9397-08002B2CF9AE}" pid="3" name="IsMyDocuments">
    <vt:bool>true</vt:bool>
  </property>
</Properties>
</file>