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comments/comment15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16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14.xml" ContentType="application/vnd.openxmlformats-officedocument.presentationml.comment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7"/>
  </p:notesMasterIdLst>
  <p:handoutMasterIdLst>
    <p:handoutMasterId r:id="rId2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83" r:id="rId18"/>
    <p:sldId id="297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5" d="100"/>
          <a:sy n="75" d="100"/>
        </p:scale>
        <p:origin x="-522" y="-6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2.xml"/><Relationship Id="rId4" Type="http://schemas.openxmlformats.org/officeDocument/2006/relationships/image" Target="../media/image9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microsoft.com/office/2007/relationships/hdphoto" Target="../media/hdphoto6.wdp"/><Relationship Id="rId10" Type="http://schemas.openxmlformats.org/officeDocument/2006/relationships/comments" Target="../comments/comment3.xml"/><Relationship Id="rId4" Type="http://schemas.openxmlformats.org/officeDocument/2006/relationships/image" Target="../media/image13.png"/><Relationship Id="rId9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microsoft.com/office/2007/relationships/hdphoto" Target="../media/hdphoto10.wdp"/><Relationship Id="rId10" Type="http://schemas.openxmlformats.org/officeDocument/2006/relationships/comments" Target="../comments/comment4.xml"/><Relationship Id="rId4" Type="http://schemas.openxmlformats.org/officeDocument/2006/relationships/image" Target="../media/image17.png"/><Relationship Id="rId9" Type="http://schemas.microsoft.com/office/2007/relationships/hdphoto" Target="../media/hdphoto1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hdphoto" Target="../media/hdphoto13.wdp"/><Relationship Id="rId7" Type="http://schemas.microsoft.com/office/2007/relationships/hdphoto" Target="../media/hdphoto15.wdp"/><Relationship Id="rId12" Type="http://schemas.openxmlformats.org/officeDocument/2006/relationships/comments" Target="../comments/comment5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microsoft.com/office/2007/relationships/hdphoto" Target="../media/hdphoto17.wdp"/><Relationship Id="rId5" Type="http://schemas.microsoft.com/office/2007/relationships/hdphoto" Target="../media/hdphoto14.wdp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microsoft.com/office/2007/relationships/hdphoto" Target="../media/hdphoto16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hdphoto" Target="../media/hdphoto18.wdp"/><Relationship Id="rId7" Type="http://schemas.microsoft.com/office/2007/relationships/hdphoto" Target="../media/hdphoto20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microsoft.com/office/2007/relationships/hdphoto" Target="../media/hdphoto19.wdp"/><Relationship Id="rId10" Type="http://schemas.openxmlformats.org/officeDocument/2006/relationships/comments" Target="../comments/comment6.xml"/><Relationship Id="rId4" Type="http://schemas.openxmlformats.org/officeDocument/2006/relationships/image" Target="../media/image26.png"/><Relationship Id="rId9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hdphoto" Target="../media/hdphoto21.wdp"/><Relationship Id="rId7" Type="http://schemas.microsoft.com/office/2007/relationships/hdphoto" Target="../media/hdphoto23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microsoft.com/office/2007/relationships/hdphoto" Target="../media/hdphoto22.wdp"/><Relationship Id="rId4" Type="http://schemas.openxmlformats.org/officeDocument/2006/relationships/image" Target="../media/image30.png"/><Relationship Id="rId9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24.wdp"/><Relationship Id="rId7" Type="http://schemas.microsoft.com/office/2007/relationships/hdphoto" Target="../media/hdphoto26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microsoft.com/office/2007/relationships/hdphoto" Target="../media/hdphoto25.wdp"/><Relationship Id="rId10" Type="http://schemas.openxmlformats.org/officeDocument/2006/relationships/comments" Target="../comments/comment8.xml"/><Relationship Id="rId4" Type="http://schemas.openxmlformats.org/officeDocument/2006/relationships/image" Target="../media/image34.png"/><Relationship Id="rId9" Type="http://schemas.microsoft.com/office/2007/relationships/hdphoto" Target="../media/hdphoto27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8.wdp"/><Relationship Id="rId7" Type="http://schemas.openxmlformats.org/officeDocument/2006/relationships/comments" Target="../comments/comment9.xm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9.wdp"/><Relationship Id="rId7" Type="http://schemas.openxmlformats.org/officeDocument/2006/relationships/comments" Target="../comments/comment10.xm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7" Type="http://schemas.openxmlformats.org/officeDocument/2006/relationships/comments" Target="../comments/comment11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microsoft.com/office/2007/relationships/hdphoto" Target="../media/hdphoto31.wdp"/><Relationship Id="rId7" Type="http://schemas.microsoft.com/office/2007/relationships/hdphoto" Target="../media/hdphoto33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9.png"/><Relationship Id="rId5" Type="http://schemas.microsoft.com/office/2007/relationships/hdphoto" Target="../media/hdphoto32.wdp"/><Relationship Id="rId10" Type="http://schemas.openxmlformats.org/officeDocument/2006/relationships/comments" Target="../comments/comment12.xml"/><Relationship Id="rId4" Type="http://schemas.openxmlformats.org/officeDocument/2006/relationships/image" Target="../media/image48.png"/><Relationship Id="rId9" Type="http://schemas.microsoft.com/office/2007/relationships/hdphoto" Target="../media/hdphoto34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microsoft.com/office/2007/relationships/hdphoto" Target="../media/hdphoto35.wdp"/><Relationship Id="rId7" Type="http://schemas.microsoft.com/office/2007/relationships/hdphoto" Target="../media/hdphoto37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png"/><Relationship Id="rId5" Type="http://schemas.microsoft.com/office/2007/relationships/hdphoto" Target="../media/hdphoto36.wdp"/><Relationship Id="rId10" Type="http://schemas.openxmlformats.org/officeDocument/2006/relationships/comments" Target="../comments/comment13.xml"/><Relationship Id="rId4" Type="http://schemas.openxmlformats.org/officeDocument/2006/relationships/image" Target="../media/image52.png"/><Relationship Id="rId9" Type="http://schemas.microsoft.com/office/2007/relationships/hdphoto" Target="../media/hdphoto38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microsoft.com/office/2007/relationships/hdphoto" Target="../media/hdphoto39.wdp"/><Relationship Id="rId7" Type="http://schemas.microsoft.com/office/2007/relationships/hdphoto" Target="../media/hdphoto41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png"/><Relationship Id="rId5" Type="http://schemas.microsoft.com/office/2007/relationships/hdphoto" Target="../media/hdphoto40.wdp"/><Relationship Id="rId10" Type="http://schemas.openxmlformats.org/officeDocument/2006/relationships/comments" Target="../comments/comment14.xml"/><Relationship Id="rId4" Type="http://schemas.openxmlformats.org/officeDocument/2006/relationships/image" Target="../media/image56.png"/><Relationship Id="rId9" Type="http://schemas.microsoft.com/office/2007/relationships/hdphoto" Target="../media/hdphoto4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5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microsoft.com/office/2007/relationships/hdphoto" Target="../media/hdphoto43.wdp"/><Relationship Id="rId7" Type="http://schemas.microsoft.com/office/2007/relationships/hdphoto" Target="../media/hdphoto45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5.png"/><Relationship Id="rId5" Type="http://schemas.microsoft.com/office/2007/relationships/hdphoto" Target="../media/hdphoto44.wdp"/><Relationship Id="rId10" Type="http://schemas.openxmlformats.org/officeDocument/2006/relationships/comments" Target="../comments/comment16.xml"/><Relationship Id="rId4" Type="http://schemas.openxmlformats.org/officeDocument/2006/relationships/image" Target="../media/image64.png"/><Relationship Id="rId9" Type="http://schemas.microsoft.com/office/2007/relationships/hdphoto" Target="../media/hdphoto46.wdp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tam nepatří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7764" y="840095"/>
            <a:ext cx="5273179" cy="16522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32345" y="3205190"/>
            <a:ext cx="2527042" cy="30324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0891" y="2315125"/>
            <a:ext cx="3092329" cy="39787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5974" y="38949"/>
            <a:ext cx="3469731" cy="2590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37" b="97001" l="817" r="9723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656127" y="3500659"/>
            <a:ext cx="3401568" cy="30385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27" b="98049" l="1560" r="9712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36054">
            <a:off x="389670" y="-201528"/>
            <a:ext cx="3584448" cy="4520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018" b="97535" l="1911" r="9790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8193024" y="3198606"/>
            <a:ext cx="3691481" cy="33406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85" b="96799" l="835" r="99637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4211782" y="179626"/>
            <a:ext cx="5181600" cy="3239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3473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73" b="97620" l="993" r="95959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725929">
            <a:off x="-463296" y="3072384"/>
            <a:ext cx="4260677" cy="3127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468" b="96783" l="2267" r="9902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452809">
            <a:off x="1098070" y="943571"/>
            <a:ext cx="5425441" cy="18591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489" b="93874" l="3559" r="98333">
                        <a14:foregroundMark x1="31622" y1="5871" x2="26081" y2="7466"/>
                        <a14:foregroundMark x1="44910" y1="7275" x2="50631" y2="10274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305913">
            <a:off x="4957108" y="3247907"/>
            <a:ext cx="4304323" cy="30383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37" b="98029" l="1336" r="99009">
                        <a14:foregroundMark x1="94181" y1="21421" x2="90991" y2="1576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7592694" y="182651"/>
            <a:ext cx="4294505" cy="356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1891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38" b="95533" l="2007" r="9771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-244315" y="3096768"/>
            <a:ext cx="3998976" cy="29260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054" b="98567" l="2057" r="9839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218213" y="350978"/>
            <a:ext cx="2974374" cy="31237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4531" b="96651" l="4967" r="97605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366481">
            <a:off x="5704749" y="3549474"/>
            <a:ext cx="3526010" cy="23824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17" b="99345" l="430" r="9235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8169278" y="96427"/>
            <a:ext cx="3685974" cy="338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2704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635" b="97230" l="3128" r="98436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360388">
            <a:off x="-190132" y="3495010"/>
            <a:ext cx="3780791" cy="22434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433" b="94526" l="2890" r="9677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908908" y="-85344"/>
            <a:ext cx="2383195" cy="3919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161" b="94415" l="2462" r="979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954421">
            <a:off x="3563634" y="4005714"/>
            <a:ext cx="3697356" cy="15992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42" b="97567" l="658" r="9807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835947">
            <a:off x="5560934" y="985936"/>
            <a:ext cx="4090955" cy="23577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238" b="97103" l="1550" r="9676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858485">
            <a:off x="8275246" y="3041828"/>
            <a:ext cx="4162242" cy="2890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8448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420" b="96578" l="4243" r="9529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207264" y="158496"/>
            <a:ext cx="5695722" cy="33738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947" b="98259" l="3462" r="9855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08293" y="3269770"/>
            <a:ext cx="4864608" cy="30241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917" b="97055" l="1716" r="98460">
                        <a14:foregroundMark x1="58513" y1="78313" x2="69072" y2="8973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949440" y="-275666"/>
            <a:ext cx="4291584" cy="42421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427" b="98049" l="1560" r="9712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788311">
            <a:off x="6922871" y="3519348"/>
            <a:ext cx="2515458" cy="317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4160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12" b="99590" l="804" r="99096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586058">
            <a:off x="2151607" y="-145474"/>
            <a:ext cx="5324072" cy="39115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30" b="93604" l="2285" r="97514">
                        <a14:foregroundMark x1="47634" y1="7494" x2="49759" y2="13508"/>
                        <a14:foregroundMark x1="15036" y1="8687" x2="11347" y2="10406"/>
                        <a14:foregroundMark x1="80473" y1="38377" x2="90056" y2="36325"/>
                        <a14:foregroundMark x1="94106" y1="49642" x2="85365" y2="59189"/>
                        <a14:foregroundMark x1="95990" y1="41098" x2="94387" y2="47733"/>
                        <a14:foregroundMark x1="93184" y1="36325" x2="94747" y2="38616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859990" y="3337366"/>
            <a:ext cx="4620768" cy="3882897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77335" y="2765675"/>
            <a:ext cx="3910274" cy="3998976"/>
            <a:chOff x="277335" y="2765675"/>
            <a:chExt cx="3910274" cy="3998976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6" cstate="email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4692" b="98089" l="1614" r="98896">
                          <a14:foregroundMark x1="9639" y1="22850" x2="4841" y2="22676"/>
                          <a14:foregroundMark x1="8493" y1="39922" x2="7941" y2="45178"/>
                          <a14:foregroundMark x1="22718" y1="13771" x2="25350" y2="14162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5400000">
              <a:off x="232984" y="2810026"/>
              <a:ext cx="3998976" cy="3910274"/>
            </a:xfrm>
            <a:prstGeom prst="rect">
              <a:avLst/>
            </a:prstGeom>
          </p:spPr>
        </p:pic>
        <p:sp>
          <p:nvSpPr>
            <p:cNvPr id="8" name="Ovál 7"/>
            <p:cNvSpPr/>
            <p:nvPr/>
          </p:nvSpPr>
          <p:spPr>
            <a:xfrm>
              <a:off x="2838248" y="3217896"/>
              <a:ext cx="209752" cy="11519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1488886" y="3275495"/>
              <a:ext cx="209752" cy="115199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3623" y="32406"/>
            <a:ext cx="4371886" cy="3555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0394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34" b="95946" l="948" r="9656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107280">
            <a:off x="-464395" y="2725301"/>
            <a:ext cx="5545926" cy="25481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13" b="89565" l="766" r="9892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46965">
            <a:off x="1286892" y="1184053"/>
            <a:ext cx="4535425" cy="7982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376" b="94059" l="1209" r="98864">
                        <a14:backgroundMark x1="47856" y1="18584" x2="42580" y2="4367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6226999" y="-8461"/>
            <a:ext cx="5128357" cy="39546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3770" b="95082" l="656" r="83589">
                        <a14:foregroundMark x1="5086" y1="25459" x2="3227" y2="33661"/>
                        <a14:foregroundMark x1="4890" y1="41470" x2="6846" y2="47703"/>
                        <a14:foregroundMark x1="90416" y1="37664" x2="88753" y2="54921"/>
                        <a14:foregroundMark x1="76186" y1="15682" x2="88117" y2="16864"/>
                        <a14:foregroundMark x1="23619" y1="70276" x2="20880" y2="78018"/>
                        <a14:foregroundMark x1="85819" y1="82874" x2="85575" y2="92060"/>
                        <a14:backgroundMark x1="72648" y1="5738" x2="88621" y2="2377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39905">
            <a:off x="6614906" y="4438961"/>
            <a:ext cx="4352544" cy="116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5158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071" b="99293" l="883" r="9779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78671" y="-70618"/>
            <a:ext cx="3065417" cy="3352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93419" y="984588"/>
            <a:ext cx="4383071" cy="20746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81107" y="3815180"/>
            <a:ext cx="4624550" cy="25280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422" y="3610652"/>
            <a:ext cx="4607582" cy="2733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6437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023" b="97402" l="417" r="98786">
                        <a14:foregroundMark x1="96359" y1="43839" x2="97535" y2="46018"/>
                        <a14:foregroundMark x1="10542" y1="94887" x2="11832" y2="9203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835263">
            <a:off x="6169346" y="204811"/>
            <a:ext cx="5754624" cy="26019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5524" y="3302198"/>
            <a:ext cx="4371886" cy="35558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1473" y="2422358"/>
            <a:ext cx="3230264" cy="41347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979" y="444848"/>
            <a:ext cx="4711443" cy="141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2354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38" b="98419" l="1154" r="97471">
                        <a14:foregroundMark x1="44055" y1="2619" x2="46761" y2="16601"/>
                        <a14:backgroundMark x1="52529" y1="86018" x2="50621" y2="96542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9255182">
            <a:off x="445573" y="142558"/>
            <a:ext cx="4340352" cy="389626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5974" y="3915880"/>
            <a:ext cx="3469731" cy="25907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60551" y="681032"/>
            <a:ext cx="3698118" cy="249006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6884" y="3000269"/>
            <a:ext cx="2874053" cy="350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1225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439" b="95556" l="2270" r="9841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622005" y="3205127"/>
            <a:ext cx="4330700" cy="34225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848" b="98827" l="954" r="982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57585" y="3654179"/>
            <a:ext cx="6013045" cy="29337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305" b="99267" l="1484" r="95689">
                        <a14:foregroundMark x1="27562" y1="4767" x2="31378" y2="4034"/>
                        <a14:foregroundMark x1="32085" y1="5448" x2="33640" y2="6915"/>
                        <a14:backgroundMark x1="10601" y1="3824" x2="23110" y2="3143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298073" y="159492"/>
            <a:ext cx="3105919" cy="4191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210" b="95715" l="836" r="9828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105714" y="71686"/>
            <a:ext cx="3963023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983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78" b="95936" l="417" r="100000">
                        <a14:foregroundMark x1="91114" y1="22555" x2="92919" y2="22957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72952" y="0"/>
            <a:ext cx="5090521" cy="39563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5278" b="90033" l="2420" r="96814">
                        <a14:foregroundMark x1="27557" y1="48954" x2="27557" y2="48954"/>
                        <a14:foregroundMark x1="31412" y1="14354" x2="31412" y2="14354"/>
                        <a14:foregroundMark x1="31412" y1="14354" x2="26412" y2="21388"/>
                        <a14:foregroundMark x1="16603" y1="15399" x2="18626" y2="21625"/>
                        <a14:foregroundMark x1="18779" y1="21816" x2="18779" y2="21816"/>
                        <a14:foregroundMark x1="24122" y1="33460" x2="23435" y2="34648"/>
                        <a14:foregroundMark x1="17252" y1="31749" x2="15954" y2="33793"/>
                        <a14:foregroundMark x1="11794" y1="45627" x2="16908" y2="46055"/>
                        <a14:foregroundMark x1="46377" y1="26126" x2="46377" y2="26126"/>
                        <a14:foregroundMark x1="18352" y1="42484" x2="18352" y2="42484"/>
                        <a14:foregroundMark x1="24571" y1="40891" x2="22917" y2="44935"/>
                        <a14:foregroundMark x1="13143" y1="54289" x2="20650" y2="52655"/>
                        <a14:foregroundMark x1="15411" y1="29493" x2="33058" y2="30310"/>
                        <a14:foregroundMark x1="26195" y1="34763" x2="26195" y2="34763"/>
                        <a14:foregroundMark x1="35325" y1="32353" x2="25551" y2="33946"/>
                        <a14:foregroundMark x1="57488" y1="28829" x2="64010" y2="28829"/>
                        <a14:foregroundMark x1="64493" y1="36937" x2="64493" y2="36937"/>
                        <a14:foregroundMark x1="73430" y1="34835" x2="66908" y2="35135"/>
                        <a14:foregroundMark x1="76812" y1="39940" x2="76812" y2="39940"/>
                        <a14:foregroundMark x1="50725" y1="25826" x2="46860" y2="24925"/>
                        <a14:foregroundMark x1="41304" y1="30330" x2="44203" y2="28829"/>
                        <a14:backgroundMark x1="22917" y1="17320" x2="22917" y2="17320"/>
                        <a14:backgroundMark x1="20650" y1="17320" x2="20650" y2="17320"/>
                        <a14:backgroundMark x1="38603" y1="12418" x2="38603" y2="12418"/>
                        <a14:backgroundMark x1="36305" y1="12418" x2="13450" y2="13644"/>
                        <a14:backgroundMark x1="18352" y1="16095" x2="28799" y2="15686"/>
                        <a14:backgroundMark x1="28156" y1="15278" x2="33364" y2="15686"/>
                        <a14:backgroundMark x1="29136" y1="12418" x2="34681" y2="189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683763" y="3688793"/>
            <a:ext cx="3945941" cy="31692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94" b="97679" l="133" r="97867">
                        <a14:foregroundMark x1="93022" y1="37075" x2="95778" y2="59849"/>
                        <a14:foregroundMark x1="95378" y1="70912" x2="93022" y2="83162"/>
                        <a14:foregroundMark x1="55689" y1="6746" x2="58222" y2="1478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774284" y="3325691"/>
            <a:ext cx="4286863" cy="353230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82" b="97527" l="1425" r="9857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314871">
            <a:off x="7515089" y="57912"/>
            <a:ext cx="4167696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15626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478" b="100000" l="279" r="9672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573854">
            <a:off x="179673" y="2932714"/>
            <a:ext cx="4206240" cy="28786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06" b="97498" l="3120" r="99411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42045">
            <a:off x="257933" y="161464"/>
            <a:ext cx="5961889" cy="26437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821" b="95664" l="3003" r="9816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16566">
            <a:off x="7438893" y="280361"/>
            <a:ext cx="4702454" cy="37551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534" b="97917" l="1024" r="98361">
                        <a14:foregroundMark x1="71651" y1="6046" x2="67022" y2="8170"/>
                        <a14:foregroundMark x1="43834" y1="6413" x2="48341" y2="7639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574153">
            <a:off x="4522603" y="2257908"/>
            <a:ext cx="4006551" cy="4017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503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9392" y="3359819"/>
            <a:ext cx="3592072" cy="31131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52452" y="3359819"/>
            <a:ext cx="4403970" cy="37286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6422" y="93782"/>
            <a:ext cx="4259590" cy="38904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3643" y="5998"/>
            <a:ext cx="4227506" cy="3353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04" b="98374" l="0" r="98941">
                        <a14:foregroundMark x1="13060" y1="81322" x2="11507" y2="86516"/>
                        <a14:foregroundMark x1="9989" y1="68258" x2="4765" y2="68940"/>
                        <a14:foregroundMark x1="80974" y1="60231" x2="82174" y2="66684"/>
                        <a14:backgroundMark x1="50830" y1="44281" x2="55030" y2="36516"/>
                        <a14:backgroundMark x1="50371" y1="26023" x2="60042" y2="22141"/>
                        <a14:backgroundMark x1="59619" y1="50420" x2="60184" y2="46065"/>
                        <a14:backgroundMark x1="54395" y1="67366" x2="59160" y2="65268"/>
                        <a14:backgroundMark x1="41017" y1="74711" x2="42429" y2="77440"/>
                        <a14:backgroundMark x1="49488" y1="60231" x2="49488" y2="59864"/>
                        <a14:backgroundMark x1="44229" y1="63274" x2="44229" y2="63012"/>
                        <a14:backgroundMark x1="44229" y1="63012" x2="44229" y2="61647"/>
                        <a14:backgroundMark x1="28697" y1="46065" x2="25768" y2="50682"/>
                        <a14:backgroundMark x1="21638" y1="51364" x2="21497" y2="40399"/>
                        <a14:backgroundMark x1="17684" y1="54092" x2="16590" y2="43337"/>
                        <a14:backgroundMark x1="13060" y1="59129" x2="10942" y2="52781"/>
                        <a14:backgroundMark x1="10766" y1="66474" x2="5224" y2="61857"/>
                        <a14:backgroundMark x1="11507" y1="72350" x2="11190" y2="71878"/>
                        <a14:backgroundMark x1="25203" y1="72350" x2="29333" y2="76023"/>
                        <a14:backgroundMark x1="29015" y1="66684" x2="32121" y2="67524"/>
                        <a14:backgroundMark x1="31027" y1="59391" x2="34098" y2="56401"/>
                        <a14:backgroundMark x1="28239" y1="53620" x2="30109" y2="50210"/>
                        <a14:backgroundMark x1="15849" y1="83316" x2="15531" y2="89717"/>
                        <a14:backgroundMark x1="23050" y1="80115" x2="24250" y2="86726"/>
                        <a14:backgroundMark x1="20438" y1="73505" x2="21638" y2="76967"/>
                        <a14:backgroundMark x1="74797" y1="20986" x2="77233" y2="19203"/>
                        <a14:backgroundMark x1="77409" y1="27440" x2="77409" y2="33316"/>
                        <a14:backgroundMark x1="82492" y1="30168" x2="82174" y2="37198"/>
                        <a14:backgroundMark x1="90469" y1="38143" x2="83904" y2="43809"/>
                        <a14:backgroundMark x1="92164" y1="49948" x2="86657" y2="50420"/>
                        <a14:backgroundMark x1="85881" y1="55247" x2="90328" y2="59601"/>
                        <a14:backgroundMark x1="90328" y1="59601" x2="90328" y2="59601"/>
                        <a14:backgroundMark x1="82492" y1="58447" x2="86198" y2="68730"/>
                        <a14:backgroundMark x1="78821" y1="62120" x2="79598" y2="71039"/>
                        <a14:backgroundMark x1="74797" y1="65530" x2="74197" y2="67786"/>
                        <a14:backgroundMark x1="72503" y1="60073" x2="68832" y2="65530"/>
                        <a14:backgroundMark x1="72326" y1="31322" x2="73420" y2="33106"/>
                        <a14:backgroundMark x1="69149" y1="37671" x2="71903" y2="41553"/>
                        <a14:backgroundMark x1="66678" y1="44753" x2="70349" y2="46327"/>
                        <a14:backgroundMark x1="65902" y1="50892" x2="68337" y2="49948"/>
                        <a14:backgroundMark x1="66678" y1="57975" x2="69291" y2="54774"/>
                        <a14:backgroundMark x1="62972" y1="36516" x2="65267" y2="32162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19455" y="3230685"/>
            <a:ext cx="5010913" cy="337139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51" b="97582" l="4044" r="94914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21792" y="117888"/>
            <a:ext cx="3901440" cy="35581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831" b="93946" l="0" r="9875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230368" y="274575"/>
            <a:ext cx="6244418" cy="26090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734" b="98916" l="941" r="98117">
                        <a14:foregroundMark x1="82114" y1="53388" x2="82499" y2="82222"/>
                        <a14:foregroundMark x1="19512" y1="63848" x2="23064" y2="54634"/>
                        <a14:foregroundMark x1="22507" y1="62873" x2="22893" y2="64986"/>
                        <a14:foregroundMark x1="16731" y1="48509" x2="18656" y2="58374"/>
                        <a14:foregroundMark x1="25160" y1="56477" x2="30766" y2="52033"/>
                        <a14:foregroundMark x1="24604" y1="51545" x2="27599" y2="45637"/>
                        <a14:foregroundMark x1="16346" y1="73008" x2="18656" y2="67154"/>
                        <a14:foregroundMark x1="66881" y1="62656" x2="66709" y2="58862"/>
                        <a14:foregroundMark x1="68549" y1="69702" x2="72957" y2="74959"/>
                        <a14:foregroundMark x1="70004" y1="65962" x2="72657" y2="65691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744289" y="2708661"/>
            <a:ext cx="4730497" cy="3735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0163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</a:t>
            </a:r>
            <a:r>
              <a:rPr lang="cs-CZ" dirty="0" smtClean="0"/>
              <a:t>obrázek, </a:t>
            </a:r>
            <a:r>
              <a:rPr lang="cs-CZ" dirty="0" smtClean="0"/>
              <a:t>který nepatří do skupiny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a rozvoj zrakového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</a:t>
            </a:r>
            <a:r>
              <a:rPr lang="cs-CZ" dirty="0" smtClean="0"/>
              <a:t>kliknutím vybírají </a:t>
            </a:r>
            <a:r>
              <a:rPr lang="cs-CZ" dirty="0" smtClean="0"/>
              <a:t>obrázek, </a:t>
            </a:r>
            <a:r>
              <a:rPr lang="cs-CZ" dirty="0"/>
              <a:t>který nepatří do </a:t>
            </a:r>
            <a:r>
              <a:rPr lang="cs-CZ" dirty="0" smtClean="0"/>
              <a:t>skupiny. Díky animačním efektům se jim zároveň nabízí zpětná vazba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stejné obrázky vytištěné na pracovním listě. Jejich úkolem je obrázky nastříhat a poté vždy vyhledat ten, který do znázorněné skupiny nepatří.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/>
              <a:t> Odhalit podstatné a nepodstatné znaky, charakteristické znaky předmětů, osob, zvířat </a:t>
            </a:r>
          </a:p>
          <a:p>
            <a:endParaRPr lang="cs-CZ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231</Words>
  <Application>Microsoft Office PowerPoint</Application>
  <PresentationFormat>Vlastní</PresentationFormat>
  <Paragraphs>50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Sheer Green 16x9</vt:lpstr>
      <vt:lpstr>Co tam nepatří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2015-06-03T20:47:38Z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