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67" r:id="rId14"/>
    <p:sldId id="268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8" d="100"/>
        <a:sy n="6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 </a:t>
          </a:r>
          <a:r>
            <a:rPr lang="cs-CZ" sz="2000" baseline="0" dirty="0" err="1" smtClean="0"/>
            <a:t>Instructions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Instructions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B2CF98-2F91-4977-B377-F6BDD2A03A52}" type="presOf" srcId="{D8197B8C-B260-4A16-BDF4-0947B075E274}" destId="{25B08C86-7E15-44DC-BE7F-FFB55DD49D12}" srcOrd="0" destOrd="0" presId="urn:microsoft.com/office/officeart/2005/8/layout/target3"/>
    <dgm:cxn modelId="{03F147F2-BFD3-4B75-98AC-D785409AFF8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C252136-CA85-4DA8-B66B-D4E68BD402DC}" type="presOf" srcId="{4C35D32F-0EAB-4CD7-82EE-45574DC2A586}" destId="{890E4F0B-2866-4A3F-A3C7-2A14B1797930}" srcOrd="1" destOrd="0" presId="urn:microsoft.com/office/officeart/2005/8/layout/target3"/>
    <dgm:cxn modelId="{E52641B6-BAAF-4B66-A037-404CF4B6F7B8}" type="presOf" srcId="{4C35D32F-0EAB-4CD7-82EE-45574DC2A586}" destId="{8BEBB6EC-1DAA-4CAC-8A25-BC0FCBD5DBD5}" srcOrd="0" destOrd="0" presId="urn:microsoft.com/office/officeart/2005/8/layout/target3"/>
    <dgm:cxn modelId="{77308963-EBEA-43CF-BFD8-41345671B48E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89237A-1C45-476A-AE01-D7AE375E0C0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C898AB4-ED72-48DA-A2DC-551909DB331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050BE6-0342-4B15-85AB-E60F8136BB9E}" type="presOf" srcId="{D1D4F407-5343-4D3F-B5B9-D407B03CAEB4}" destId="{AED2198E-93D5-4001-81B4-73124B309672}" srcOrd="1" destOrd="0" presId="urn:microsoft.com/office/officeart/2005/8/layout/target3"/>
    <dgm:cxn modelId="{8301F017-EE31-432C-A0AA-8FC979AAAD9A}" type="presOf" srcId="{B651F6E3-6281-48DB-9319-2AEAFDAE7572}" destId="{6BB5E863-4638-4E1D-BFDE-399D028AC4ED}" srcOrd="1" destOrd="0" presId="urn:microsoft.com/office/officeart/2005/8/layout/target3"/>
    <dgm:cxn modelId="{5907469E-A522-4120-AEA4-41BA7BAB318B}" type="presOf" srcId="{757F3AB3-0718-4624-B441-E567A8F0AB56}" destId="{333A1088-737F-45CB-B68E-254E46348037}" srcOrd="0" destOrd="0" presId="urn:microsoft.com/office/officeart/2005/8/layout/target3"/>
    <dgm:cxn modelId="{5B397949-A191-4926-8010-FA598C52E351}" type="presOf" srcId="{D1B46980-6531-4606-95E6-44980827E919}" destId="{2BE915AB-18AA-4053-B92C-3BFC9ED204BB}" srcOrd="1" destOrd="0" presId="urn:microsoft.com/office/officeart/2005/8/layout/target3"/>
    <dgm:cxn modelId="{A40BE538-5034-48A5-B76B-B677F5236677}" type="presParOf" srcId="{333A1088-737F-45CB-B68E-254E46348037}" destId="{F5ABB229-8D3B-4694-996A-96F23CF14429}" srcOrd="0" destOrd="0" presId="urn:microsoft.com/office/officeart/2005/8/layout/target3"/>
    <dgm:cxn modelId="{2C3E4AF9-FEA5-423A-9323-44845DE4B567}" type="presParOf" srcId="{333A1088-737F-45CB-B68E-254E46348037}" destId="{F41139FD-01EE-4571-8B17-4FB00FC51163}" srcOrd="1" destOrd="0" presId="urn:microsoft.com/office/officeart/2005/8/layout/target3"/>
    <dgm:cxn modelId="{FC3E4B93-6B19-4490-863F-CBFA73A74213}" type="presParOf" srcId="{333A1088-737F-45CB-B68E-254E46348037}" destId="{D005CE8C-CC26-4C3E-AC11-E15060ECD759}" srcOrd="2" destOrd="0" presId="urn:microsoft.com/office/officeart/2005/8/layout/target3"/>
    <dgm:cxn modelId="{7F8D6484-23C9-4CA1-A91F-509A92CBE32B}" type="presParOf" srcId="{333A1088-737F-45CB-B68E-254E46348037}" destId="{2C702D82-9B77-49B7-9568-BB8EB47C3372}" srcOrd="3" destOrd="0" presId="urn:microsoft.com/office/officeart/2005/8/layout/target3"/>
    <dgm:cxn modelId="{EC3561B0-A785-4A31-B42D-2D19F4C4E783}" type="presParOf" srcId="{333A1088-737F-45CB-B68E-254E46348037}" destId="{A52A0455-90FF-4808-ABD0-F02540D31D5A}" srcOrd="4" destOrd="0" presId="urn:microsoft.com/office/officeart/2005/8/layout/target3"/>
    <dgm:cxn modelId="{B4C849AB-A11A-4460-A86E-95E9F2282F15}" type="presParOf" srcId="{333A1088-737F-45CB-B68E-254E46348037}" destId="{6140AFEC-043D-4C43-A2F9-D0F5331DF3A3}" srcOrd="5" destOrd="0" presId="urn:microsoft.com/office/officeart/2005/8/layout/target3"/>
    <dgm:cxn modelId="{D71D9985-50B6-468A-AF64-88058F387955}" type="presParOf" srcId="{333A1088-737F-45CB-B68E-254E46348037}" destId="{9358AC05-5D7D-4327-9F80-1AD486AEA664}" srcOrd="6" destOrd="0" presId="urn:microsoft.com/office/officeart/2005/8/layout/target3"/>
    <dgm:cxn modelId="{9C943C3A-C874-4BAD-96DC-A5221B2DB51C}" type="presParOf" srcId="{333A1088-737F-45CB-B68E-254E46348037}" destId="{313FC574-E1CD-4FB4-B054-0B805CE0447D}" srcOrd="7" destOrd="0" presId="urn:microsoft.com/office/officeart/2005/8/layout/target3"/>
    <dgm:cxn modelId="{1679F3DD-0CC4-46ED-893B-73843983F930}" type="presParOf" srcId="{333A1088-737F-45CB-B68E-254E46348037}" destId="{619D679B-A015-4ECF-8348-D1034C574F40}" srcOrd="8" destOrd="0" presId="urn:microsoft.com/office/officeart/2005/8/layout/target3"/>
    <dgm:cxn modelId="{43419A6C-AFCB-4899-8352-D8AF3A09B606}" type="presParOf" srcId="{333A1088-737F-45CB-B68E-254E46348037}" destId="{322283A8-4A27-4CDA-BAE3-F381106A9174}" srcOrd="9" destOrd="0" presId="urn:microsoft.com/office/officeart/2005/8/layout/target3"/>
    <dgm:cxn modelId="{39250EC4-D947-4A8D-9DD0-6D5B49DC8E8F}" type="presParOf" srcId="{333A1088-737F-45CB-B68E-254E46348037}" destId="{FFC9F71D-1B4F-4AD9-A4A6-86ADEFC8AF5C}" srcOrd="10" destOrd="0" presId="urn:microsoft.com/office/officeart/2005/8/layout/target3"/>
    <dgm:cxn modelId="{504D3E64-5023-4401-817F-00B6029FFED6}" type="presParOf" srcId="{333A1088-737F-45CB-B68E-254E46348037}" destId="{25B08C86-7E15-44DC-BE7F-FFB55DD49D12}" srcOrd="11" destOrd="0" presId="urn:microsoft.com/office/officeart/2005/8/layout/target3"/>
    <dgm:cxn modelId="{7D1EE3DB-619C-43E9-9204-EECD206D5C2E}" type="presParOf" srcId="{333A1088-737F-45CB-B68E-254E46348037}" destId="{76644BE8-9D7C-4C09-B250-3D10AF48CBB7}" srcOrd="12" destOrd="0" presId="urn:microsoft.com/office/officeart/2005/8/layout/target3"/>
    <dgm:cxn modelId="{825830D8-8BCD-49A6-9B47-1C44B9C5AD29}" type="presParOf" srcId="{333A1088-737F-45CB-B68E-254E46348037}" destId="{EE85B701-7295-41C0-BA7A-34D3756A2AE6}" srcOrd="13" destOrd="0" presId="urn:microsoft.com/office/officeart/2005/8/layout/target3"/>
    <dgm:cxn modelId="{A9B44AB0-8FC8-4BD9-8AEF-3138CA376FE2}" type="presParOf" srcId="{333A1088-737F-45CB-B68E-254E46348037}" destId="{8BEBB6EC-1DAA-4CAC-8A25-BC0FCBD5DBD5}" srcOrd="14" destOrd="0" presId="urn:microsoft.com/office/officeart/2005/8/layout/target3"/>
    <dgm:cxn modelId="{2BD0658F-0CFA-4D32-A252-C0A5EDCEFB51}" type="presParOf" srcId="{333A1088-737F-45CB-B68E-254E46348037}" destId="{AED2198E-93D5-4001-81B4-73124B309672}" srcOrd="15" destOrd="0" presId="urn:microsoft.com/office/officeart/2005/8/layout/target3"/>
    <dgm:cxn modelId="{061AD110-8827-4FE1-B03F-6ED0F804394E}" type="presParOf" srcId="{333A1088-737F-45CB-B68E-254E46348037}" destId="{2BE915AB-18AA-4053-B92C-3BFC9ED204BB}" srcOrd="16" destOrd="0" presId="urn:microsoft.com/office/officeart/2005/8/layout/target3"/>
    <dgm:cxn modelId="{C12B9D8C-62F1-4206-8BEF-5DD0C57E4489}" type="presParOf" srcId="{333A1088-737F-45CB-B68E-254E46348037}" destId="{6BB5E863-4638-4E1D-BFDE-399D028AC4ED}" srcOrd="17" destOrd="0" presId="urn:microsoft.com/office/officeart/2005/8/layout/target3"/>
    <dgm:cxn modelId="{B52ADD3C-F268-4F1A-BDC6-39D326414792}" type="presParOf" srcId="{333A1088-737F-45CB-B68E-254E46348037}" destId="{5A5FFA88-C948-4069-8E93-59FA12366E83}" srcOrd="18" destOrd="0" presId="urn:microsoft.com/office/officeart/2005/8/layout/target3"/>
    <dgm:cxn modelId="{5E32075E-056E-4CAB-A685-2297C22603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 </a:t>
          </a:r>
          <a:r>
            <a:rPr lang="cs-CZ" sz="2000" kern="1200" baseline="0" dirty="0" err="1" smtClean="0"/>
            <a:t>Instructions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Instructions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62C66-67FB-4075-9D4E-076315B180E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14A193-1299-44C6-A6D5-94082FB237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8389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Poslech, opakování a vykonání pokynu.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4A193-1299-44C6-A6D5-94082FB2376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 obrázku k</a:t>
            </a:r>
            <a:r>
              <a:rPr lang="cs-CZ" baseline="0" dirty="0" smtClean="0"/>
              <a:t> pokynu.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4A193-1299-44C6-A6D5-94082FB2376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sami říkají  a vykonávají pokyny.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4A193-1299-44C6-A6D5-94082FB2376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vykonávají pokyny podle zadání učitele.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4A193-1299-44C6-A6D5-94082FB2376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openxmlformats.org/officeDocument/2006/relationships/image" Target="../media/image11.png"/><Relationship Id="rId9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png"/><Relationship Id="rId9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pracovní sešit </a:t>
            </a:r>
            <a:r>
              <a:rPr lang="cs-CZ" dirty="0" err="1" smtClean="0"/>
              <a:t>Chit</a:t>
            </a:r>
            <a:r>
              <a:rPr lang="cs-CZ" dirty="0" smtClean="0"/>
              <a:t> Chat 1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motivace k seznámení žáků se základními pokyny a příkazy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zadávání a plnění příkazů a pokynů, poslech a opakování pokynů, přiřazování slov k obrázkům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 DOWN!</a:t>
            </a:r>
            <a:endParaRPr lang="cs-CZ" dirty="0"/>
          </a:p>
        </p:txBody>
      </p:sp>
      <p:pic>
        <p:nvPicPr>
          <p:cNvPr id="5" name="Picture 4" descr="C:\Documents and Settings\Administrator\Local Settings\Temporary Internet Files\Content.IE5\IQV8GVD3\MP9004465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2357430"/>
            <a:ext cx="5572164" cy="38576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STAND UP!</a:t>
            </a:r>
            <a:endParaRPr lang="cs-CZ" dirty="0"/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6610" y="1600200"/>
            <a:ext cx="303077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COME HERE!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5573" y="1600200"/>
            <a:ext cx="423285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LISTEN!</a:t>
            </a:r>
            <a:endParaRPr lang="cs-CZ" dirty="0"/>
          </a:p>
        </p:txBody>
      </p:sp>
      <p:pic>
        <p:nvPicPr>
          <p:cNvPr id="5122" name="Picture 2" descr="C:\Documents and Settings\Administrator\Local Settings\Temporary Internet Files\Content.IE5\Z71DI2OS\MC9004398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000241"/>
            <a:ext cx="5429288" cy="4000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LOOK!         LOOK AT…!</a:t>
            </a:r>
            <a:endParaRPr lang="cs-CZ" dirty="0"/>
          </a:p>
        </p:txBody>
      </p:sp>
      <p:pic>
        <p:nvPicPr>
          <p:cNvPr id="6146" name="Picture 2" descr="C:\Documents and Settings\Administrator\Local Settings\Temporary Internet Files\Content.IE5\ZTNVNTSM\MC9003125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643050"/>
            <a:ext cx="4929222" cy="4714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READ!</a:t>
            </a:r>
            <a:endParaRPr lang="cs-CZ" dirty="0"/>
          </a:p>
        </p:txBody>
      </p:sp>
      <p:pic>
        <p:nvPicPr>
          <p:cNvPr id="7171" name="Picture 3" descr="C:\Documents and Settings\Administrator\Local Settings\Temporary Internet Files\Content.IE5\LFN51MY0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928803"/>
            <a:ext cx="4714907" cy="4000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SING!</a:t>
            </a:r>
            <a:endParaRPr lang="cs-CZ" dirty="0"/>
          </a:p>
        </p:txBody>
      </p:sp>
      <p:pic>
        <p:nvPicPr>
          <p:cNvPr id="8194" name="Picture 2" descr="C:\Documents and Settings\Administrator\Local Settings\Temporary Internet Files\Content.IE5\ZTNVNTSM\MC9004105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143116"/>
            <a:ext cx="4437163" cy="34448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POINT TO….!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46" y="1600200"/>
            <a:ext cx="350510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229600" cy="6429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Stand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   Listen!</a:t>
            </a:r>
          </a:p>
          <a:p>
            <a:pPr>
              <a:buNone/>
            </a:pP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Look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Point to!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6" descr="C:\Documents and Settings\Administrator\Local Settings\Temporary Internet Files\Content.IE5\Z71DI2OS\MC9002909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143512"/>
            <a:ext cx="1643042" cy="1285860"/>
          </a:xfrm>
          <a:prstGeom prst="rect">
            <a:avLst/>
          </a:prstGeom>
          <a:noFill/>
        </p:spPr>
      </p:pic>
      <p:pic>
        <p:nvPicPr>
          <p:cNvPr id="1026" name="Picture 2" descr="C:\Documents and Settings\Administrator\Local Settings\Temporary Internet Files\Content.IE5\TK4FQMDO\MC90044214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1071546"/>
            <a:ext cx="1409700" cy="895346"/>
          </a:xfrm>
          <a:prstGeom prst="rect">
            <a:avLst/>
          </a:prstGeom>
          <a:noFill/>
        </p:spPr>
      </p:pic>
      <p:pic>
        <p:nvPicPr>
          <p:cNvPr id="6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285728"/>
            <a:ext cx="1785950" cy="1576390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Z71DI2OS\MC9002510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29520" y="3857628"/>
            <a:ext cx="1552199" cy="1106032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WI60G1FI\MC9002812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7818" y="4643446"/>
            <a:ext cx="1323315" cy="195856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928794" y="0"/>
            <a:ext cx="6715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instructions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" descr="C:\Documents and Settings\Administrator\Local Settings\Temporary Internet Files\Content.IE5\IAJ1XMTL\MC90034360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28860" y="4572008"/>
            <a:ext cx="1395721" cy="1395721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ZTNVNTSM\MC9003125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71670" y="2071678"/>
            <a:ext cx="1362456" cy="1836115"/>
          </a:xfrm>
          <a:prstGeom prst="rect">
            <a:avLst/>
          </a:prstGeom>
          <a:noFill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43636" y="2285992"/>
            <a:ext cx="1386693" cy="1482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229600" cy="6429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</a:p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</a:p>
          <a:p>
            <a:pPr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6" descr="C:\Documents and Settings\Administrator\Local Settings\Temporary Internet Files\Content.IE5\Z71DI2OS\MC9002909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4643446"/>
            <a:ext cx="1643042" cy="1500174"/>
          </a:xfrm>
          <a:prstGeom prst="rect">
            <a:avLst/>
          </a:prstGeom>
          <a:noFill/>
        </p:spPr>
      </p:pic>
      <p:pic>
        <p:nvPicPr>
          <p:cNvPr id="1026" name="Picture 2" descr="C:\Documents and Settings\Administrator\Local Settings\Temporary Internet Files\Content.IE5\TK4FQMDO\MC90044214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514363"/>
            <a:ext cx="1409700" cy="1357322"/>
          </a:xfrm>
          <a:prstGeom prst="rect">
            <a:avLst/>
          </a:prstGeom>
          <a:noFill/>
        </p:spPr>
      </p:pic>
      <p:pic>
        <p:nvPicPr>
          <p:cNvPr id="6" name="Picture 38" descr="C:\Documents and Settings\Administrator\Local Settings\Temporary Internet Files\Content.IE5\TK4FQMDO\MP9001749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285728"/>
            <a:ext cx="1785950" cy="1576390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Z71DI2OS\MC9002510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92" y="2500306"/>
            <a:ext cx="1766513" cy="1106032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WI60G1FI\MC9002812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6182" y="4500570"/>
            <a:ext cx="1323315" cy="195856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0" y="428604"/>
            <a:ext cx="6715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instructions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" descr="C:\Documents and Settings\Administrator\Local Settings\Temporary Internet Files\Content.IE5\IAJ1XMTL\MC90034360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57290" y="4357694"/>
            <a:ext cx="1395721" cy="1395721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ZTNVNTSM\MC9003125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28662" y="1428736"/>
            <a:ext cx="1362456" cy="1836115"/>
          </a:xfrm>
          <a:prstGeom prst="rect">
            <a:avLst/>
          </a:prstGeom>
          <a:noFill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572000" y="2214554"/>
            <a:ext cx="1536665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Follow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instructions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Stand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Listen!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Look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Point to!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b="1" dirty="0"/>
          </a:p>
        </p:txBody>
      </p:sp>
      <p:pic>
        <p:nvPicPr>
          <p:cNvPr id="1028" name="Picture 4" descr="C:\Documents and Settings\Administrator\Local Settings\Temporary Internet Files\Content.IE5\LFN51MY0\MP9004395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785926"/>
            <a:ext cx="5472106" cy="39319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21468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activity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7.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217</Words>
  <Application>Microsoft Office PowerPoint</Application>
  <PresentationFormat>Předvádění na obrazovce (4:3)</PresentationFormat>
  <Paragraphs>64</Paragraphs>
  <Slides>15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SIT DOWN!</vt:lpstr>
      <vt:lpstr>STAND UP!</vt:lpstr>
      <vt:lpstr>COME HERE!</vt:lpstr>
      <vt:lpstr>LISTEN!</vt:lpstr>
      <vt:lpstr>LOOK!         LOOK AT…!</vt:lpstr>
      <vt:lpstr>READ!</vt:lpstr>
      <vt:lpstr>SING!</vt:lpstr>
      <vt:lpstr>POINT TO….!</vt:lpstr>
      <vt:lpstr>Snímek 11</vt:lpstr>
      <vt:lpstr>Snímek 12</vt:lpstr>
      <vt:lpstr>Follow the instructions.</vt:lpstr>
      <vt:lpstr>Open your activity book, page 7.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INSTRUKTIONS</dc:title>
  <dc:creator>Administrator</dc:creator>
  <cp:lastModifiedBy>Pechanovi</cp:lastModifiedBy>
  <cp:revision>22</cp:revision>
  <dcterms:modified xsi:type="dcterms:W3CDTF">2012-04-19T19:49:26Z</dcterms:modified>
</cp:coreProperties>
</file>