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7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NUL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NULL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NULL"/><Relationship Id="rId2" Type="http://schemas.openxmlformats.org/officeDocument/2006/relationships/image" Target="NUL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Spoj střepy tak, aby byl hrneček celý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Logické myšlení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497568" y="97536"/>
            <a:ext cx="2548128" cy="9875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43072" y="5205984"/>
            <a:ext cx="5257800" cy="10728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11" b="89994" l="24420" r="81219">
                        <a14:foregroundMark x1="52387" y1="87811" x2="62801" y2="87447"/>
                        <a14:backgroundMark x1="63847" y1="88357" x2="54252" y2="88175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" y="97535"/>
            <a:ext cx="3560064" cy="3100701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73" b="97423" l="2435" r="100000">
                        <a14:backgroundMark x1="73021" y1="22606" x2="90549" y2="234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46849" y="2862979"/>
            <a:ext cx="2881479" cy="3841973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26" b="97089" l="9550" r="89541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124004" y="209026"/>
            <a:ext cx="4114483" cy="3085862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212" l="0" r="99864">
                        <a14:backgroundMark x1="13324" y1="4245" x2="10550" y2="85688"/>
                        <a14:backgroundMark x1="34015" y1="3032" x2="19327" y2="57793"/>
                        <a14:backgroundMark x1="67985" y1="3881" x2="97044" y2="5337"/>
                        <a14:backgroundMark x1="86949" y1="9582" x2="91314" y2="931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577584" y="3403781"/>
            <a:ext cx="3761232" cy="2820924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286782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436608" y="121920"/>
            <a:ext cx="262128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377184" y="5169408"/>
            <a:ext cx="5123688" cy="1222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8" b="94603" l="26467" r="73852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6517" y="121920"/>
            <a:ext cx="3348736" cy="25115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6" b="95816" l="27831" r="78809">
                        <a14:foregroundMark x1="70668" y1="32505" x2="77353" y2="31474"/>
                        <a14:foregroundMark x1="36289" y1="68951" x2="36517" y2="72165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7371" y="3696271"/>
            <a:ext cx="3129473" cy="27898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911" b="98181" l="27058" r="71714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431" y="50292"/>
            <a:ext cx="2803399" cy="24484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606" b="69273" l="3312" r="98708">
                        <a14:foregroundMark x1="6543" y1="56545" x2="7108" y2="52364"/>
                        <a14:backgroundMark x1="55735" y1="55455" x2="55735" y2="55455"/>
                        <a14:backgroundMark x1="86995" y1="43152" x2="86995" y2="43152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95430" y="3458325"/>
            <a:ext cx="2695385" cy="32657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427" b="98181" l="29059" r="72260">
                        <a14:foregroundMark x1="70805" y1="18678" x2="71078" y2="6064"/>
                        <a14:foregroundMark x1="71078" y1="6549" x2="30014" y2="11704"/>
                        <a14:backgroundMark x1="64666" y1="33960" x2="37335" y2="27350"/>
                        <a14:backgroundMark x1="63984" y1="67920" x2="63984" y2="67920"/>
                        <a14:backgroundMark x1="34379" y1="61128" x2="63211" y2="67374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2491">
            <a:off x="5295676" y="-30838"/>
            <a:ext cx="3550321" cy="28170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26" b="95998" l="13734" r="64666">
                        <a14:backgroundMark x1="26785" y1="43905" x2="45202" y2="40691"/>
                        <a14:backgroundMark x1="41610" y1="40691" x2="36789" y2="41601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6182">
            <a:off x="6660484" y="4290952"/>
            <a:ext cx="2653825" cy="21862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313" b="64164" l="1461" r="100000">
                        <a14:foregroundMark x1="90855" y1="36891" x2="97727" y2="59395"/>
                        <a14:foregroundMark x1="97727" y1="59395" x2="97727" y2="59395"/>
                        <a14:foregroundMark x1="85877" y1="58624" x2="77354" y2="59010"/>
                        <a14:backgroundMark x1="24026" y1="54809" x2="24729" y2="31554"/>
                        <a14:backgroundMark x1="95833" y1="42045" x2="99405" y2="57873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65931">
            <a:off x="9984686" y="3588351"/>
            <a:ext cx="2450185" cy="30313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036" b="96483" l="27603" r="69759">
                        <a14:foregroundMark x1="28786" y1="20437" x2="66803" y2="9945"/>
                        <a14:foregroundMark x1="66394" y1="20800" x2="66803" y2="48029"/>
                        <a14:backgroundMark x1="56116" y1="78411" x2="56116" y2="78411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1764">
            <a:off x="7841889" y="121805"/>
            <a:ext cx="4162550" cy="283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2.96296E-6 L -0.80937 -0.55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69" y="-2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3.7037E-6 L -0.30886 -0.6085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43" y="-3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44713 -0.522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57" y="-2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11111E-6 L 0.42604 -0.50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2" y="-2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(představivost…)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Spojit střepy tak, aby byl hrneček celý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Když dítě spojí dva střepy, vznikne celek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 sobě přiřadí dva stejné střepy a vznikne jim hrneček.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Rozlišit některé jednoduché </a:t>
            </a:r>
            <a:r>
              <a:rPr lang="cs-CZ" dirty="0" smtClean="0"/>
              <a:t>obrazné symboly</a:t>
            </a:r>
          </a:p>
          <a:p>
            <a:r>
              <a:rPr lang="cs-CZ" dirty="0"/>
              <a:t>Sledovat očima zleva doprava a dle potřeby i zprava </a:t>
            </a:r>
            <a:r>
              <a:rPr lang="cs-CZ" dirty="0" smtClean="0"/>
              <a:t>doleva</a:t>
            </a:r>
          </a:p>
          <a:p>
            <a:r>
              <a:rPr lang="cs-CZ" dirty="0"/>
              <a:t>Rozumět a </a:t>
            </a:r>
            <a:r>
              <a:rPr lang="cs-CZ" dirty="0" smtClean="0"/>
              <a:t>používat </a:t>
            </a:r>
            <a:r>
              <a:rPr lang="cs-CZ" dirty="0"/>
              <a:t>základní pojmy označující </a:t>
            </a:r>
            <a:r>
              <a:rPr lang="cs-CZ" dirty="0" smtClean="0"/>
              <a:t>velikost</a:t>
            </a:r>
          </a:p>
          <a:p>
            <a:r>
              <a:rPr lang="cs-CZ" dirty="0"/>
              <a:t>Porovnat a uspořádat předměty dle stanoveného pravidla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246</Words>
  <Application>Microsoft Office PowerPoint</Application>
  <PresentationFormat>Širokoúhlá obrazovka</PresentationFormat>
  <Paragraphs>49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Spoj střepy tak, aby byl hrneček celý</vt:lpstr>
      <vt:lpstr>Prezentace aplikace PowerPoint</vt:lpstr>
      <vt:lpstr>Prezentace aplikace PowerPoint</vt:lpstr>
      <vt:lpstr>Použité odkazy</vt:lpstr>
      <vt:lpstr>Metodický pokyn Integrovaný blok: (představivost…)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2015-04-14T20:17:16Z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