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310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25" r:id="rId17"/>
    <p:sldId id="324" r:id="rId18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8617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7518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6549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29088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51082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90680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63385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9650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40165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0948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80720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088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079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8435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P10_TEST Z HYDROSTATIKY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Gymnázium Dr. Emila Holuba Holice, Na Mušce 1110, HOlice</a:t>
            </a:r>
          </a:p>
          <a:p>
            <a:pPr algn="l"/>
            <a:r>
              <a:rPr lang="cs-CZ" dirty="0"/>
              <a:t>Autor: Mgr. Jitka Valášková</a:t>
            </a:r>
          </a:p>
          <a:p>
            <a:pPr algn="l"/>
            <a:r>
              <a:rPr lang="cs-CZ" dirty="0"/>
              <a:t>Předmět: Fyzika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Materiál je určen k opakování, procvičování a zkoušení z tematického celku Mechanika kapalin  v sedmém ročníku základní školy, případně v prvním ročníku střední školy.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b="1">
                <a:solidFill>
                  <a:srgbClr val="000000"/>
                </a:solidFill>
                <a:latin typeface="Calibri"/>
              </a:rPr>
              <a:t>Hustoměr slouží k měření: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A) hmotnosti kapalných látek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B) hustoty pevných látek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C) hustoty kapalných látek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D) hustoty plynných látek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1963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2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b="1"/>
              <a:t>Podle Archimédova zákona můžeme velikost vztlakové síly vypočítat jako součin: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A) obsahu plochy, hloubky, hustoty, gravitační konstanty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B) objemu, hloubky, gravitační konstanty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C) Hloubky, hustoty, gravitační konstanty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D) objemu, hustoty, gravitační konstanty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2620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3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b="1"/>
              <a:t>U které fyzikální veličiny je uvedena nesprávná jednotka:</a:t>
            </a:r>
          </a:p>
          <a:p>
            <a:pPr marL="0" indent="0">
              <a:buNone/>
            </a:pPr>
            <a:r>
              <a:rPr lang="cs-CZ"/>
              <a:t>A) hydrostatický tlak - Pa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B) vztlaková síla - Pa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C) gravitační síla - N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D) tlaková síla - N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9035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4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b="1">
                <a:solidFill>
                  <a:srgbClr val="000000"/>
                </a:solidFill>
                <a:latin typeface="Calibri"/>
              </a:rPr>
              <a:t>Vyber trojici látek, které se ve vodě potopí na dno: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A) železo, olovo, zlato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B) dřevo, sklo, papír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C) korek, polystyren, pryž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D) ocel, bakelit, dřevo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1380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5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b="1" dirty="0"/>
              <a:t>Hydrostatický tlak u dna nádoby, ve které je 9 cm </a:t>
            </a:r>
            <a:r>
              <a:rPr lang="cs-CZ" b="1" dirty="0" smtClean="0"/>
              <a:t>vody, </a:t>
            </a:r>
            <a:r>
              <a:rPr lang="cs-CZ" b="1" dirty="0"/>
              <a:t>je:</a:t>
            </a:r>
          </a:p>
          <a:p>
            <a:pPr marL="0" indent="0">
              <a:buNone/>
            </a:pPr>
            <a:r>
              <a:rPr lang="cs-CZ" dirty="0"/>
              <a:t>A) 90 </a:t>
            </a:r>
            <a:r>
              <a:rPr lang="cs-CZ" dirty="0" err="1"/>
              <a:t>kPa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B) 900 </a:t>
            </a:r>
            <a:r>
              <a:rPr lang="cs-CZ" dirty="0" err="1"/>
              <a:t>Pa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 9 </a:t>
            </a:r>
            <a:r>
              <a:rPr lang="cs-CZ" dirty="0" err="1"/>
              <a:t>kN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D) 90 </a:t>
            </a:r>
            <a:r>
              <a:rPr lang="cs-CZ" dirty="0" err="1"/>
              <a:t>Pa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3883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6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cs-CZ" b="1"/>
              <a:t>Který zákon říká, že působením vnější tlakové síly na volný povrch kapaliny vznikne ve všech místech kapaliny stejný tlak:</a:t>
            </a:r>
          </a:p>
          <a:p>
            <a:pPr marL="0" indent="0">
              <a:buNone/>
            </a:pPr>
            <a:r>
              <a:rPr lang="cs-CZ"/>
              <a:t>A) Archimédův zákon</a:t>
            </a:r>
          </a:p>
          <a:p>
            <a:pPr marL="0" indent="0">
              <a:buNone/>
            </a:pPr>
            <a:r>
              <a:rPr lang="cs-CZ"/>
              <a:t>B) Zákon o šíření tlaku</a:t>
            </a:r>
          </a:p>
          <a:p>
            <a:pPr marL="0" indent="0">
              <a:buNone/>
            </a:pPr>
            <a:r>
              <a:rPr lang="cs-CZ"/>
              <a:t>C) Zákon o působení síly na kapalinu</a:t>
            </a:r>
          </a:p>
          <a:p>
            <a:pPr marL="0" indent="0">
              <a:buNone/>
            </a:pPr>
            <a:r>
              <a:rPr lang="cs-CZ"/>
              <a:t>D) Pascalův zákon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8602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7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Tlaková síla působí na dno nádoby o obsahu 10 cm čtverečních. Výška vody v nádobě je 20 </a:t>
            </a:r>
            <a:r>
              <a:rPr lang="cs-CZ" b="1" dirty="0" smtClean="0"/>
              <a:t>cm. Síla má velikost: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A) 2 N</a:t>
            </a:r>
          </a:p>
          <a:p>
            <a:pPr marL="0" indent="0">
              <a:buNone/>
            </a:pPr>
            <a:r>
              <a:rPr lang="cs-CZ" dirty="0"/>
              <a:t>B) 20 N</a:t>
            </a:r>
          </a:p>
          <a:p>
            <a:pPr marL="0" indent="0">
              <a:buNone/>
            </a:pPr>
            <a:r>
              <a:rPr lang="cs-CZ" dirty="0"/>
              <a:t>C) 200 N</a:t>
            </a:r>
          </a:p>
          <a:p>
            <a:pPr marL="0" indent="0">
              <a:buNone/>
            </a:pPr>
            <a:r>
              <a:rPr lang="cs-CZ" dirty="0"/>
              <a:t>D) 0,2 N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3370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b="1"/>
              <a:t>Velikost vztlakové síly závisí na:</a:t>
            </a:r>
          </a:p>
          <a:p>
            <a:pPr marL="0" indent="0">
              <a:buNone/>
            </a:pPr>
            <a:r>
              <a:rPr lang="cs-CZ"/>
              <a:t>A) hmotnosti tělesa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B) hustotě kapaliny a hustotě tělesa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C) hustotě kapaliny a objemu ponořené části tělesa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D) objemu kapaliny a objemu ponořené části tělesa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61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9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cs-CZ" b="1">
                <a:solidFill>
                  <a:srgbClr val="000000"/>
                </a:solidFill>
                <a:latin typeface="Calibri"/>
              </a:rPr>
              <a:t>Které tři vlastnosti charakterizují kapaliny: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A) kapaliny jsou tekuté, zachovávají svůj objem, jsou dělitelné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B) kapaliny jsou tekuté, zachovávají svůj tvar, jsou dělitelné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C) kapaliny jsou tekuté, nezachovávají svůj tvar ani objem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D) kapaliny jsou tekuté, jsou nedělitelné, zachovávají svůj objem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7806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Otázka č. 10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b="1"/>
              <a:t>Jak se nazývají zařízení, která využívají v praxi Pascalova zákona:</a:t>
            </a:r>
          </a:p>
          <a:p>
            <a:pPr marL="0" indent="0">
              <a:buNone/>
            </a:pPr>
            <a:r>
              <a:rPr lang="cs-CZ"/>
              <a:t>A) Hydrostatická zařízení</a:t>
            </a:r>
          </a:p>
          <a:p>
            <a:pPr marL="0" indent="0">
              <a:buNone/>
            </a:pPr>
            <a:r>
              <a:rPr lang="cs-CZ"/>
              <a:t>B) Hydraulická zařízení</a:t>
            </a:r>
          </a:p>
          <a:p>
            <a:pPr marL="0" indent="0">
              <a:buNone/>
            </a:pPr>
            <a:r>
              <a:rPr lang="cs-CZ"/>
              <a:t>C) Hydrodynamická zařízení</a:t>
            </a:r>
          </a:p>
          <a:p>
            <a:pPr marL="0" indent="0">
              <a:buNone/>
            </a:pPr>
            <a:r>
              <a:rPr lang="cs-CZ"/>
              <a:t>D) Torriceliho zařízení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2579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tablety, případně s hlasovacím zařízením, slouží především k procvičování, opakování a zkoušení tematického celku Mechanika tekutin.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>
                <a:latin typeface="Calibri"/>
              </a:rPr>
              <a:t>Žáci mají možnost si ověřit na teoretických i praktických úlohách, zda správně pochopili základní pojmy z hydrostatiky.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550</Words>
  <Application>Microsoft Office PowerPoint</Application>
  <PresentationFormat>Předvádění na obrazovce (16:9)</PresentationFormat>
  <Paragraphs>95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boxed_powerpoint_16x9_2012-08</vt:lpstr>
      <vt:lpstr>  Dotkněte se inovací CZ.1.07/1.3.00/51.0024  </vt:lpstr>
      <vt:lpstr>Snímek 2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č.8</vt:lpstr>
      <vt:lpstr>Otázka č. 9</vt:lpstr>
      <vt:lpstr>Otázka č. 10</vt:lpstr>
      <vt:lpstr>Metodický pokyn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17</cp:revision>
  <dcterms:created xsi:type="dcterms:W3CDTF">2014-10-07T08:27:59Z</dcterms:created>
  <dcterms:modified xsi:type="dcterms:W3CDTF">2015-06-08T13:39:44Z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