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3" r:id="rId9"/>
    <p:sldId id="267" r:id="rId10"/>
    <p:sldId id="269" r:id="rId11"/>
    <p:sldId id="268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5B15"/>
    <a:srgbClr val="18F418"/>
    <a:srgbClr val="EC20C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74" d="100"/>
          <a:sy n="74" d="100"/>
        </p:scale>
        <p:origin x="-103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6" d="100"/>
        <a:sy n="8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</a:t>
          </a:r>
          <a:r>
            <a:rPr lang="cs-CZ" sz="2000" baseline="0" dirty="0" err="1" smtClean="0"/>
            <a:t>Vegetables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Vegetables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A78706-0195-45A1-BE87-C7122023E093}" type="presOf" srcId="{D1B46980-6531-4606-95E6-44980827E919}" destId="{6140AFEC-043D-4C43-A2F9-D0F5331DF3A3}" srcOrd="0" destOrd="0" presId="urn:microsoft.com/office/officeart/2005/8/layout/target3"/>
    <dgm:cxn modelId="{A827761B-D3C8-4479-AE65-AF611F9F37C8}" type="presOf" srcId="{D8197B8C-B260-4A16-BDF4-0947B075E274}" destId="{25B08C86-7E15-44DC-BE7F-FFB55DD49D12}" srcOrd="0" destOrd="0" presId="urn:microsoft.com/office/officeart/2005/8/layout/target3"/>
    <dgm:cxn modelId="{E2743A27-9582-41CF-95DF-F8C71C1146C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0F2858C-55FB-4068-9410-1DA3B9A4371B}" type="presOf" srcId="{B651F6E3-6281-48DB-9319-2AEAFDAE7572}" destId="{619D679B-A015-4ECF-8348-D1034C574F40}" srcOrd="0" destOrd="0" presId="urn:microsoft.com/office/officeart/2005/8/layout/target3"/>
    <dgm:cxn modelId="{D8FD0A8F-7BC0-4EC1-83E7-233CE39663BC}" type="presOf" srcId="{D1D4F407-5343-4D3F-B5B9-D407B03CAEB4}" destId="{AED2198E-93D5-4001-81B4-73124B309672}" srcOrd="1" destOrd="0" presId="urn:microsoft.com/office/officeart/2005/8/layout/target3"/>
    <dgm:cxn modelId="{423A3798-4F24-487F-9EDE-6497EF41D11E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069BE7F-015F-49A2-AA04-53D3CDAB93F0}" type="presOf" srcId="{4C35D32F-0EAB-4CD7-82EE-45574DC2A586}" destId="{8BEBB6EC-1DAA-4CAC-8A25-BC0FCBD5DBD5}" srcOrd="0" destOrd="0" presId="urn:microsoft.com/office/officeart/2005/8/layout/target3"/>
    <dgm:cxn modelId="{104F2BFC-DD67-485E-AC96-87709F570BC2}" type="presOf" srcId="{B651F6E3-6281-48DB-9319-2AEAFDAE7572}" destId="{6BB5E863-4638-4E1D-BFDE-399D028AC4ED}" srcOrd="1" destOrd="0" presId="urn:microsoft.com/office/officeart/2005/8/layout/target3"/>
    <dgm:cxn modelId="{26D14A26-94AE-498A-9991-AAFA851473F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E0CE0E-38E4-4CC7-8523-604029C79024}" type="presOf" srcId="{D1B46980-6531-4606-95E6-44980827E919}" destId="{2BE915AB-18AA-4053-B92C-3BFC9ED204BB}" srcOrd="1" destOrd="0" presId="urn:microsoft.com/office/officeart/2005/8/layout/target3"/>
    <dgm:cxn modelId="{755C75A8-F33E-4188-AC2C-EC1D8C6EFF8A}" type="presOf" srcId="{757F3AB3-0718-4624-B441-E567A8F0AB56}" destId="{333A1088-737F-45CB-B68E-254E46348037}" srcOrd="0" destOrd="0" presId="urn:microsoft.com/office/officeart/2005/8/layout/target3"/>
    <dgm:cxn modelId="{D4D9A9F2-B4E8-4DC9-BF72-C11F4CAD8214}" type="presParOf" srcId="{333A1088-737F-45CB-B68E-254E46348037}" destId="{F5ABB229-8D3B-4694-996A-96F23CF14429}" srcOrd="0" destOrd="0" presId="urn:microsoft.com/office/officeart/2005/8/layout/target3"/>
    <dgm:cxn modelId="{9D2B9C84-B786-456F-8507-99420CEBD748}" type="presParOf" srcId="{333A1088-737F-45CB-B68E-254E46348037}" destId="{F41139FD-01EE-4571-8B17-4FB00FC51163}" srcOrd="1" destOrd="0" presId="urn:microsoft.com/office/officeart/2005/8/layout/target3"/>
    <dgm:cxn modelId="{C0A18820-3952-44A8-A1A3-4E2036C180A7}" type="presParOf" srcId="{333A1088-737F-45CB-B68E-254E46348037}" destId="{D005CE8C-CC26-4C3E-AC11-E15060ECD759}" srcOrd="2" destOrd="0" presId="urn:microsoft.com/office/officeart/2005/8/layout/target3"/>
    <dgm:cxn modelId="{7154A58D-19A6-43ED-BE5B-471F48813B02}" type="presParOf" srcId="{333A1088-737F-45CB-B68E-254E46348037}" destId="{2C702D82-9B77-49B7-9568-BB8EB47C3372}" srcOrd="3" destOrd="0" presId="urn:microsoft.com/office/officeart/2005/8/layout/target3"/>
    <dgm:cxn modelId="{6FD67288-B699-418F-9B71-7713310B13C5}" type="presParOf" srcId="{333A1088-737F-45CB-B68E-254E46348037}" destId="{A52A0455-90FF-4808-ABD0-F02540D31D5A}" srcOrd="4" destOrd="0" presId="urn:microsoft.com/office/officeart/2005/8/layout/target3"/>
    <dgm:cxn modelId="{FDF7931E-800A-4F5F-816C-0053D09677E6}" type="presParOf" srcId="{333A1088-737F-45CB-B68E-254E46348037}" destId="{6140AFEC-043D-4C43-A2F9-D0F5331DF3A3}" srcOrd="5" destOrd="0" presId="urn:microsoft.com/office/officeart/2005/8/layout/target3"/>
    <dgm:cxn modelId="{565371C7-C993-4CB8-B2BD-FBBC6954236C}" type="presParOf" srcId="{333A1088-737F-45CB-B68E-254E46348037}" destId="{9358AC05-5D7D-4327-9F80-1AD486AEA664}" srcOrd="6" destOrd="0" presId="urn:microsoft.com/office/officeart/2005/8/layout/target3"/>
    <dgm:cxn modelId="{886631DF-BF34-47B1-A47D-C032EB5F8C98}" type="presParOf" srcId="{333A1088-737F-45CB-B68E-254E46348037}" destId="{313FC574-E1CD-4FB4-B054-0B805CE0447D}" srcOrd="7" destOrd="0" presId="urn:microsoft.com/office/officeart/2005/8/layout/target3"/>
    <dgm:cxn modelId="{3BD48DB3-D311-4820-A30C-D9A1E81C14BE}" type="presParOf" srcId="{333A1088-737F-45CB-B68E-254E46348037}" destId="{619D679B-A015-4ECF-8348-D1034C574F40}" srcOrd="8" destOrd="0" presId="urn:microsoft.com/office/officeart/2005/8/layout/target3"/>
    <dgm:cxn modelId="{99974F24-3F2D-444C-8A58-310A72D5378E}" type="presParOf" srcId="{333A1088-737F-45CB-B68E-254E46348037}" destId="{322283A8-4A27-4CDA-BAE3-F381106A9174}" srcOrd="9" destOrd="0" presId="urn:microsoft.com/office/officeart/2005/8/layout/target3"/>
    <dgm:cxn modelId="{014ED124-A619-4843-BDF3-BD94E54E4866}" type="presParOf" srcId="{333A1088-737F-45CB-B68E-254E46348037}" destId="{FFC9F71D-1B4F-4AD9-A4A6-86ADEFC8AF5C}" srcOrd="10" destOrd="0" presId="urn:microsoft.com/office/officeart/2005/8/layout/target3"/>
    <dgm:cxn modelId="{99345150-D1C4-488C-AFCC-23969B2A4556}" type="presParOf" srcId="{333A1088-737F-45CB-B68E-254E46348037}" destId="{25B08C86-7E15-44DC-BE7F-FFB55DD49D12}" srcOrd="11" destOrd="0" presId="urn:microsoft.com/office/officeart/2005/8/layout/target3"/>
    <dgm:cxn modelId="{38B076B0-F579-4E39-B383-2ABAFCDAED99}" type="presParOf" srcId="{333A1088-737F-45CB-B68E-254E46348037}" destId="{76644BE8-9D7C-4C09-B250-3D10AF48CBB7}" srcOrd="12" destOrd="0" presId="urn:microsoft.com/office/officeart/2005/8/layout/target3"/>
    <dgm:cxn modelId="{FDAD2C3B-ED42-4478-B8E4-26D5CDFB0BEE}" type="presParOf" srcId="{333A1088-737F-45CB-B68E-254E46348037}" destId="{EE85B701-7295-41C0-BA7A-34D3756A2AE6}" srcOrd="13" destOrd="0" presId="urn:microsoft.com/office/officeart/2005/8/layout/target3"/>
    <dgm:cxn modelId="{602EB880-164E-4A57-B240-1AD27BB9F8F6}" type="presParOf" srcId="{333A1088-737F-45CB-B68E-254E46348037}" destId="{8BEBB6EC-1DAA-4CAC-8A25-BC0FCBD5DBD5}" srcOrd="14" destOrd="0" presId="urn:microsoft.com/office/officeart/2005/8/layout/target3"/>
    <dgm:cxn modelId="{84298115-4762-49E1-ABCD-04D0E9AE1BF9}" type="presParOf" srcId="{333A1088-737F-45CB-B68E-254E46348037}" destId="{AED2198E-93D5-4001-81B4-73124B309672}" srcOrd="15" destOrd="0" presId="urn:microsoft.com/office/officeart/2005/8/layout/target3"/>
    <dgm:cxn modelId="{DB19B263-2356-42AC-886A-D7BB571ACA95}" type="presParOf" srcId="{333A1088-737F-45CB-B68E-254E46348037}" destId="{2BE915AB-18AA-4053-B92C-3BFC9ED204BB}" srcOrd="16" destOrd="0" presId="urn:microsoft.com/office/officeart/2005/8/layout/target3"/>
    <dgm:cxn modelId="{62A615B9-9FDA-4EC6-8BBB-4B06EAFC9760}" type="presParOf" srcId="{333A1088-737F-45CB-B68E-254E46348037}" destId="{6BB5E863-4638-4E1D-BFDE-399D028AC4ED}" srcOrd="17" destOrd="0" presId="urn:microsoft.com/office/officeart/2005/8/layout/target3"/>
    <dgm:cxn modelId="{2E196CFF-C796-4E70-BD4F-D0D6B37174A7}" type="presParOf" srcId="{333A1088-737F-45CB-B68E-254E46348037}" destId="{5A5FFA88-C948-4069-8E93-59FA12366E83}" srcOrd="18" destOrd="0" presId="urn:microsoft.com/office/officeart/2005/8/layout/target3"/>
    <dgm:cxn modelId="{73440BBD-AE96-489E-9AC2-847017E65EE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</a:t>
          </a:r>
          <a:r>
            <a:rPr lang="cs-CZ" sz="2000" kern="1200" baseline="0" dirty="0" err="1" smtClean="0"/>
            <a:t>Vegetables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Vegetables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3127AC-6AF7-4FE7-9608-8873CD7E7E2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630F5-F3C4-414F-B85D-473326E1D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vegetables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630F5-F3C4-414F-B85D-473326E1D22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Poslech a opakování slov. </a:t>
            </a:r>
            <a:r>
              <a:rPr lang="cs-CZ" dirty="0" err="1" smtClean="0"/>
              <a:t>What</a:t>
            </a:r>
            <a:r>
              <a:rPr lang="cs-CZ" dirty="0" smtClean="0"/>
              <a:t>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? 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´s a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)……….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630F5-F3C4-414F-B85D-473326E1D22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Poslech a opakování slov. </a:t>
            </a:r>
            <a:r>
              <a:rPr lang="cs-CZ" dirty="0" err="1" smtClean="0"/>
              <a:t>What</a:t>
            </a:r>
            <a:r>
              <a:rPr lang="cs-CZ" dirty="0" smtClean="0"/>
              <a:t>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? 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´s a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)……….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630F5-F3C4-414F-B85D-473326E1D22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Poslech a opakování slov. </a:t>
            </a:r>
            <a:r>
              <a:rPr lang="cs-CZ" dirty="0" err="1" smtClean="0"/>
              <a:t>What</a:t>
            </a:r>
            <a:r>
              <a:rPr lang="cs-CZ" dirty="0" smtClean="0"/>
              <a:t>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? 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´s a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)……….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630F5-F3C4-414F-B85D-473326E1D22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Kreslení do</a:t>
            </a:r>
            <a:r>
              <a:rPr lang="cs-CZ" baseline="0" dirty="0" smtClean="0"/>
              <a:t> sešitu, na tabuli nebo přiřazování kartiček s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630F5-F3C4-414F-B85D-473326E1D22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Doplnění písmen</a:t>
            </a:r>
            <a:r>
              <a:rPr lang="cs-CZ" baseline="0" dirty="0" smtClean="0"/>
              <a:t> do slov, překlad, přiřazení kartiček s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630F5-F3C4-414F-B85D-473326E1D22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předchozího úkolu a při</a:t>
            </a:r>
            <a:r>
              <a:rPr lang="cs-CZ" baseline="0" dirty="0" smtClean="0"/>
              <a:t>řazení obrázků.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630F5-F3C4-414F-B85D-473326E1D22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Spojit </a:t>
            </a:r>
            <a:r>
              <a:rPr lang="cs-CZ" smtClean="0"/>
              <a:t>části slov.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630F5-F3C4-414F-B85D-473326E1D22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</a:t>
            </a:r>
            <a:r>
              <a:rPr lang="cs-CZ" baseline="0" dirty="0" smtClean="0"/>
              <a:t> rozhovorů.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630F5-F3C4-414F-B85D-473326E1D22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550375-6FA6-40D0-A841-33E035671BD2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F6129-9292-4555-B2EA-30DC6D730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5.wmf"/><Relationship Id="rId7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7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5.wmf"/><Relationship Id="rId7" Type="http://schemas.openxmlformats.org/officeDocument/2006/relationships/image" Target="../media/image3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7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smtClean="0"/>
              <a:t>ročník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 psací potřeby, pastelky, sešit na AJ, barevné fixy, kartičky s obrázky zeleniny, magnety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výuka slovní zásoby na téma  zelenina, obrázková motivace k rozhovorům o tom, co mám a nemám rád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ukazování na obrázky,  přiřazování obrázků ke slovům, rozhovor, kreslení, doplňování písmen do slov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500306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4800" b="1" dirty="0" smtClean="0"/>
              <a:t> </a:t>
            </a:r>
            <a:r>
              <a:rPr lang="cs-CZ" sz="4800" b="1" u="sng" dirty="0" err="1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800" b="1" u="sng" dirty="0" err="1" smtClean="0">
                <a:latin typeface="Times New Roman" pitchFamily="18" charset="0"/>
                <a:cs typeface="Times New Roman" pitchFamily="18" charset="0"/>
              </a:rPr>
              <a:t>egetables</a:t>
            </a:r>
            <a:endParaRPr lang="cs-CZ" sz="48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Administrator\Local Settings\Temporary Internet Files\Content.IE5\3PVKIJVL\MC9003513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1062677"/>
            <a:ext cx="4821961" cy="4438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Administrator\Local Settings\Temporary Internet Files\Content.IE5\IAJ1XMTL\MC9004133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500174"/>
            <a:ext cx="3214710" cy="2714643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3PVKIJVL\MC9002460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1500174"/>
            <a:ext cx="4000528" cy="26043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57224" y="4357694"/>
            <a:ext cx="2571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</a:t>
            </a:r>
            <a:r>
              <a:rPr lang="cs-CZ" sz="4400" dirty="0" err="1" smtClean="0"/>
              <a:t>carrot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3504" y="4500570"/>
            <a:ext cx="30003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</a:t>
            </a:r>
            <a:r>
              <a:rPr lang="cs-CZ" sz="4400" dirty="0" err="1" smtClean="0"/>
              <a:t>tomato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3174" y="357166"/>
            <a:ext cx="4286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285852" y="4572008"/>
            <a:ext cx="1928826" cy="82696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429256" y="4500570"/>
            <a:ext cx="1928826" cy="82696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Documents and Settings\Administrator\Local Settings\Temporary Internet Files\Content.IE5\3PVKIJVL\MC9002461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1076155" y="-76079"/>
            <a:ext cx="2562534" cy="3857652"/>
          </a:xfrm>
          <a:prstGeom prst="rect">
            <a:avLst/>
          </a:prstGeom>
          <a:noFill/>
        </p:spPr>
      </p:pic>
      <p:pic>
        <p:nvPicPr>
          <p:cNvPr id="2056" name="Picture 8" descr="C:\Documents and Settings\Administrator\Local Settings\Temporary Internet Files\Content.IE5\TK4FQMDO\MC9001128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285728"/>
            <a:ext cx="4357686" cy="378619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00628" y="4357694"/>
            <a:ext cx="36433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  </a:t>
            </a:r>
            <a:r>
              <a:rPr lang="cs-CZ" sz="4400" dirty="0" err="1" smtClean="0"/>
              <a:t>onion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4714884"/>
            <a:ext cx="27146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cucumber</a:t>
            </a:r>
            <a:endParaRPr lang="cs-CZ" sz="4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71472" y="4714884"/>
            <a:ext cx="2571768" cy="82696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643570" y="4429132"/>
            <a:ext cx="1928826" cy="82696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6" name="Picture 14" descr="C:\Documents and Settings\Administrator\Local Settings\Temporary Internet Files\Content.IE5\IAJ1XMTL\MP9001780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785794"/>
            <a:ext cx="3657600" cy="2928958"/>
          </a:xfrm>
          <a:prstGeom prst="rect">
            <a:avLst/>
          </a:prstGeom>
          <a:noFill/>
        </p:spPr>
      </p:pic>
      <p:pic>
        <p:nvPicPr>
          <p:cNvPr id="3088" name="Picture 16" descr="C:\Documents and Settings\Administrator\Local Settings\Temporary Internet Files\Content.IE5\IAJ1XMTL\MP9003879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714356"/>
            <a:ext cx="3657600" cy="31432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929190" y="5214950"/>
            <a:ext cx="27860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</a:t>
            </a:r>
            <a:r>
              <a:rPr lang="cs-CZ" sz="4400" dirty="0" err="1" smtClean="0"/>
              <a:t>pepper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5072074"/>
            <a:ext cx="2571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</a:t>
            </a:r>
            <a:r>
              <a:rPr lang="cs-CZ" sz="4400" dirty="0" err="1" smtClean="0"/>
              <a:t>radish</a:t>
            </a:r>
            <a:endParaRPr lang="cs-CZ" sz="4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928662" y="5000636"/>
            <a:ext cx="1928826" cy="82696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429256" y="5214950"/>
            <a:ext cx="1928826" cy="82696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40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40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4000" b="1" u="sng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70000" lnSpcReduction="20000"/>
          </a:bodyPr>
          <a:lstStyle/>
          <a:p>
            <a:r>
              <a:rPr lang="cs-CZ" sz="4200" dirty="0" err="1" smtClean="0"/>
              <a:t>onion</a:t>
            </a:r>
            <a:endParaRPr lang="cs-CZ" sz="4200" dirty="0" smtClean="0"/>
          </a:p>
          <a:p>
            <a:endParaRPr lang="cs-CZ" sz="4200" dirty="0" smtClean="0"/>
          </a:p>
          <a:p>
            <a:r>
              <a:rPr lang="cs-CZ" sz="4200" dirty="0" err="1" smtClean="0"/>
              <a:t>tomato</a:t>
            </a:r>
            <a:endParaRPr lang="cs-CZ" sz="4200" dirty="0" smtClean="0"/>
          </a:p>
          <a:p>
            <a:endParaRPr lang="cs-CZ" sz="4200" dirty="0" smtClean="0"/>
          </a:p>
          <a:p>
            <a:r>
              <a:rPr lang="cs-CZ" sz="4200" dirty="0" err="1" smtClean="0"/>
              <a:t>cucumber</a:t>
            </a:r>
            <a:endParaRPr lang="cs-CZ" sz="4200" dirty="0" smtClean="0"/>
          </a:p>
          <a:p>
            <a:endParaRPr lang="cs-CZ" sz="4200" dirty="0" smtClean="0"/>
          </a:p>
          <a:p>
            <a:r>
              <a:rPr lang="cs-CZ" sz="4200" dirty="0" err="1" smtClean="0"/>
              <a:t>carrot</a:t>
            </a:r>
            <a:endParaRPr lang="cs-CZ" sz="4200" dirty="0" smtClean="0"/>
          </a:p>
          <a:p>
            <a:endParaRPr lang="cs-CZ" sz="4200" dirty="0" smtClean="0"/>
          </a:p>
          <a:p>
            <a:r>
              <a:rPr lang="cs-CZ" sz="4200" dirty="0" err="1" smtClean="0"/>
              <a:t>radish</a:t>
            </a:r>
            <a:endParaRPr lang="cs-CZ" sz="4200" dirty="0" smtClean="0"/>
          </a:p>
          <a:p>
            <a:pPr>
              <a:buNone/>
            </a:pPr>
            <a:endParaRPr lang="cs-CZ" sz="4200" dirty="0" smtClean="0"/>
          </a:p>
          <a:p>
            <a:r>
              <a:rPr lang="cs-CZ" sz="4200" dirty="0" err="1" smtClean="0"/>
              <a:t>pepper</a:t>
            </a:r>
            <a:endParaRPr lang="cs-CZ" sz="42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>
            <a:normAutofit fontScale="70000" lnSpcReduction="20000"/>
          </a:bodyPr>
          <a:lstStyle/>
          <a:p>
            <a:r>
              <a:rPr lang="cs-CZ" sz="5700" dirty="0" smtClean="0"/>
              <a:t>c  -  -  -  - </a:t>
            </a:r>
            <a:r>
              <a:rPr lang="cs-CZ" sz="5700" dirty="0" smtClean="0"/>
              <a:t>  </a:t>
            </a:r>
            <a:r>
              <a:rPr lang="cs-CZ" sz="5700" dirty="0" smtClean="0"/>
              <a:t>t</a:t>
            </a:r>
          </a:p>
          <a:p>
            <a:pPr>
              <a:buNone/>
            </a:pPr>
            <a:endParaRPr lang="cs-CZ" sz="5700" dirty="0" smtClean="0"/>
          </a:p>
          <a:p>
            <a:r>
              <a:rPr lang="cs-CZ" sz="5700" dirty="0" smtClean="0"/>
              <a:t>o  -  -  -  n</a:t>
            </a:r>
          </a:p>
          <a:p>
            <a:endParaRPr lang="cs-CZ" sz="5700" dirty="0" smtClean="0"/>
          </a:p>
          <a:p>
            <a:r>
              <a:rPr lang="cs-CZ" sz="5700" dirty="0" smtClean="0"/>
              <a:t>p  -  -  -  -  r</a:t>
            </a:r>
          </a:p>
          <a:p>
            <a:pPr>
              <a:buNone/>
            </a:pPr>
            <a:endParaRPr lang="cs-CZ" sz="5700" dirty="0" smtClean="0"/>
          </a:p>
          <a:p>
            <a:r>
              <a:rPr lang="cs-CZ" sz="5700" dirty="0" smtClean="0"/>
              <a:t>r  -  -  -  -  h</a:t>
            </a:r>
          </a:p>
          <a:p>
            <a:endParaRPr lang="cs-CZ" sz="5700" dirty="0" smtClean="0"/>
          </a:p>
          <a:p>
            <a:r>
              <a:rPr lang="cs-CZ" sz="5700" dirty="0" smtClean="0"/>
              <a:t>c  -  -  -  -  -  -  r</a:t>
            </a:r>
          </a:p>
          <a:p>
            <a:endParaRPr lang="cs-CZ" sz="4400" dirty="0" smtClean="0"/>
          </a:p>
          <a:p>
            <a:r>
              <a:rPr lang="cs-CZ" sz="5800" dirty="0" smtClean="0"/>
              <a:t>t  -  -  -  -  o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3504" y="1000108"/>
            <a:ext cx="4000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5700" dirty="0" smtClean="0"/>
          </a:p>
          <a:p>
            <a:pPr>
              <a:buNone/>
            </a:pPr>
            <a:r>
              <a:rPr lang="cs-CZ" sz="5700" dirty="0" err="1" smtClean="0"/>
              <a:t>carrot</a:t>
            </a:r>
            <a:endParaRPr lang="cs-CZ" sz="5700" dirty="0" smtClean="0"/>
          </a:p>
          <a:p>
            <a:pPr>
              <a:buNone/>
            </a:pPr>
            <a:r>
              <a:rPr lang="cs-CZ" sz="5700" dirty="0" err="1" smtClean="0"/>
              <a:t>onion</a:t>
            </a:r>
            <a:endParaRPr lang="cs-CZ" sz="5700" dirty="0" smtClean="0"/>
          </a:p>
          <a:p>
            <a:pPr>
              <a:buNone/>
            </a:pPr>
            <a:r>
              <a:rPr lang="cs-CZ" sz="5700" dirty="0" err="1" smtClean="0"/>
              <a:t>pepper</a:t>
            </a:r>
            <a:endParaRPr lang="cs-CZ" sz="5700" dirty="0" smtClean="0"/>
          </a:p>
          <a:p>
            <a:pPr>
              <a:buNone/>
            </a:pPr>
            <a:r>
              <a:rPr lang="cs-CZ" sz="5700" dirty="0" err="1" smtClean="0"/>
              <a:t>radish</a:t>
            </a:r>
            <a:endParaRPr lang="cs-CZ" sz="5700" dirty="0" smtClean="0"/>
          </a:p>
          <a:p>
            <a:pPr>
              <a:buNone/>
            </a:pPr>
            <a:r>
              <a:rPr lang="cs-CZ" sz="5700" dirty="0" err="1" smtClean="0"/>
              <a:t>cucumber</a:t>
            </a:r>
            <a:endParaRPr lang="cs-CZ" sz="5700" dirty="0" smtClean="0"/>
          </a:p>
          <a:p>
            <a:pPr>
              <a:buNone/>
            </a:pPr>
            <a:r>
              <a:rPr lang="cs-CZ" sz="5800" dirty="0" err="1" smtClean="0"/>
              <a:t>tomato</a:t>
            </a:r>
            <a:endParaRPr lang="cs-CZ" sz="5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214290"/>
            <a:ext cx="5500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7" descr="C:\Documents and Settings\Administrator\Local Settings\Temporary Internet Files\Content.IE5\3PVKIJVL\MC9002461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7539380" y="675934"/>
            <a:ext cx="1000132" cy="1505604"/>
          </a:xfrm>
          <a:prstGeom prst="rect">
            <a:avLst/>
          </a:prstGeom>
          <a:noFill/>
        </p:spPr>
      </p:pic>
      <p:pic>
        <p:nvPicPr>
          <p:cNvPr id="6" name="Picture 16" descr="C:\Documents and Settings\Administrator\Local Settings\Temporary Internet Files\Content.IE5\IAJ1XMTL\MP9003879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29520" y="3000372"/>
            <a:ext cx="1714480" cy="1473391"/>
          </a:xfrm>
          <a:prstGeom prst="rect">
            <a:avLst/>
          </a:prstGeom>
          <a:noFill/>
        </p:spPr>
      </p:pic>
      <p:pic>
        <p:nvPicPr>
          <p:cNvPr id="7" name="Picture 14" descr="C:\Documents and Settings\Administrator\Local Settings\Temporary Internet Files\Content.IE5\IAJ1XMTL\MP90017807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4942" y="2357430"/>
            <a:ext cx="1678969" cy="1344496"/>
          </a:xfrm>
          <a:prstGeom prst="rect">
            <a:avLst/>
          </a:prstGeom>
          <a:noFill/>
        </p:spPr>
      </p:pic>
      <p:pic>
        <p:nvPicPr>
          <p:cNvPr id="8" name="Picture 8" descr="C:\Documents and Settings\Administrator\Local Settings\Temporary Internet Files\Content.IE5\TK4FQMDO\MC90011283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72264" y="5072074"/>
            <a:ext cx="1644393" cy="1428736"/>
          </a:xfrm>
          <a:prstGeom prst="rect">
            <a:avLst/>
          </a:prstGeom>
          <a:noFill/>
        </p:spPr>
      </p:pic>
      <p:pic>
        <p:nvPicPr>
          <p:cNvPr id="9" name="Picture 6" descr="C:\Documents and Settings\Administrator\Local Settings\Temporary Internet Files\Content.IE5\IAJ1XMTL\MC90041331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9124" y="4143380"/>
            <a:ext cx="1691953" cy="1428760"/>
          </a:xfrm>
          <a:prstGeom prst="rect">
            <a:avLst/>
          </a:prstGeom>
          <a:noFill/>
        </p:spPr>
      </p:pic>
      <p:pic>
        <p:nvPicPr>
          <p:cNvPr id="10" name="Picture 7" descr="C:\Documents and Settings\Administrator\Local Settings\Temporary Internet Files\Content.IE5\3PVKIJVL\MC900246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7620" y="928670"/>
            <a:ext cx="1928826" cy="12556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C000"/>
                </a:solidFill>
              </a:rPr>
              <a:t>Match</a:t>
            </a:r>
            <a:r>
              <a:rPr lang="cs-CZ" sz="3200" b="1" u="sng" dirty="0" smtClean="0">
                <a:solidFill>
                  <a:srgbClr val="FFC000"/>
                </a:solidFill>
              </a:rPr>
              <a:t>.</a:t>
            </a:r>
            <a:endParaRPr lang="cs-CZ" sz="3200" b="1" u="sng" dirty="0">
              <a:solidFill>
                <a:srgbClr val="FFC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142976" y="2285992"/>
            <a:ext cx="112871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car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628" y="1571612"/>
            <a:ext cx="1128714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rot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643570" y="4643446"/>
            <a:ext cx="1128714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786050" y="3714752"/>
            <a:ext cx="1128714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7715272" y="5286388"/>
            <a:ext cx="1128714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oni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000232" y="928670"/>
            <a:ext cx="1128714" cy="914400"/>
          </a:xfrm>
          <a:prstGeom prst="ellipse">
            <a:avLst/>
          </a:prstGeom>
          <a:solidFill>
            <a:srgbClr val="EC20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42910" y="5643578"/>
            <a:ext cx="127159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pep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85786" y="3786190"/>
            <a:ext cx="1128714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857752" y="3214686"/>
            <a:ext cx="1128714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857620" y="5500702"/>
            <a:ext cx="1128714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500826" y="357166"/>
            <a:ext cx="142399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cum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929454" y="2500306"/>
            <a:ext cx="1128714" cy="914400"/>
          </a:xfrm>
          <a:prstGeom prst="ellipse">
            <a:avLst/>
          </a:prstGeom>
          <a:solidFill>
            <a:srgbClr val="18F41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857488" y="2071678"/>
            <a:ext cx="1414466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dish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85720" y="428604"/>
            <a:ext cx="1128714" cy="914400"/>
          </a:xfrm>
          <a:prstGeom prst="ellipse">
            <a:avLst/>
          </a:prstGeom>
          <a:solidFill>
            <a:srgbClr val="F75B1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ber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5700" dirty="0" smtClean="0"/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I do.                             No, I don´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5700" dirty="0" smtClean="0"/>
              <a:t>                      </a:t>
            </a:r>
          </a:p>
          <a:p>
            <a:pPr>
              <a:buNone/>
            </a:pPr>
            <a:endParaRPr lang="cs-CZ" sz="5700" dirty="0" smtClean="0"/>
          </a:p>
          <a:p>
            <a:pPr>
              <a:buNone/>
            </a:pPr>
            <a:endParaRPr lang="cs-CZ" sz="5700" dirty="0" smtClean="0"/>
          </a:p>
          <a:p>
            <a:pPr>
              <a:buNone/>
            </a:pPr>
            <a:endParaRPr lang="cs-CZ" sz="5700" dirty="0" smtClean="0"/>
          </a:p>
          <a:p>
            <a:pPr>
              <a:buNone/>
            </a:pPr>
            <a:endParaRPr lang="cs-CZ" sz="5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214290"/>
            <a:ext cx="5500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…..?</a:t>
            </a:r>
            <a:endParaRPr lang="cs-CZ" sz="3200" b="1" u="sng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7" descr="C:\Documents and Settings\Administrator\Local Settings\Temporary Internet Files\Content.IE5\3PVKIJVL\MC9002461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2324406" y="3176264"/>
            <a:ext cx="1000132" cy="1505604"/>
          </a:xfrm>
          <a:prstGeom prst="rect">
            <a:avLst/>
          </a:prstGeom>
          <a:noFill/>
        </p:spPr>
      </p:pic>
      <p:pic>
        <p:nvPicPr>
          <p:cNvPr id="6" name="Picture 16" descr="C:\Documents and Settings\Administrator\Local Settings\Temporary Internet Files\Content.IE5\IAJ1XMTL\MP9003879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29520" y="3000372"/>
            <a:ext cx="1714480" cy="1473391"/>
          </a:xfrm>
          <a:prstGeom prst="rect">
            <a:avLst/>
          </a:prstGeom>
          <a:noFill/>
        </p:spPr>
      </p:pic>
      <p:pic>
        <p:nvPicPr>
          <p:cNvPr id="7" name="Picture 14" descr="C:\Documents and Settings\Administrator\Local Settings\Temporary Internet Files\Content.IE5\IAJ1XMTL\MP90017807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2857496"/>
            <a:ext cx="1678969" cy="1344496"/>
          </a:xfrm>
          <a:prstGeom prst="rect">
            <a:avLst/>
          </a:prstGeom>
          <a:noFill/>
        </p:spPr>
      </p:pic>
      <p:pic>
        <p:nvPicPr>
          <p:cNvPr id="8" name="Picture 8" descr="C:\Documents and Settings\Administrator\Local Settings\Temporary Internet Files\Content.IE5\TK4FQMDO\MC90011283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72264" y="5072074"/>
            <a:ext cx="1644393" cy="1428736"/>
          </a:xfrm>
          <a:prstGeom prst="rect">
            <a:avLst/>
          </a:prstGeom>
          <a:noFill/>
        </p:spPr>
      </p:pic>
      <p:pic>
        <p:nvPicPr>
          <p:cNvPr id="9" name="Picture 6" descr="C:\Documents and Settings\Administrator\Local Settings\Temporary Internet Files\Content.IE5\IAJ1XMTL\MC90041331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6182" y="4786322"/>
            <a:ext cx="1691953" cy="1428760"/>
          </a:xfrm>
          <a:prstGeom prst="rect">
            <a:avLst/>
          </a:prstGeom>
          <a:noFill/>
        </p:spPr>
      </p:pic>
      <p:pic>
        <p:nvPicPr>
          <p:cNvPr id="10" name="Picture 7" descr="C:\Documents and Settings\Administrator\Local Settings\Temporary Internet Files\Content.IE5\3PVKIJVL\MC900246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348" y="5000636"/>
            <a:ext cx="1928826" cy="1255683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rot="10800000" flipV="1">
            <a:off x="2786050" y="857232"/>
            <a:ext cx="1071570" cy="8572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429124" y="857232"/>
            <a:ext cx="1071570" cy="7143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320</Words>
  <Application>Microsoft Office PowerPoint</Application>
  <PresentationFormat>Předvádění na obrazovce (4:3)</PresentationFormat>
  <Paragraphs>97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 Vegetables</vt:lpstr>
      <vt:lpstr>Snímek 4</vt:lpstr>
      <vt:lpstr>Snímek 5</vt:lpstr>
      <vt:lpstr>Snímek 6</vt:lpstr>
      <vt:lpstr>Draw!</vt:lpstr>
      <vt:lpstr>Snímek 8</vt:lpstr>
      <vt:lpstr>Snímek 9</vt:lpstr>
      <vt:lpstr>Match.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Vegetables</dc:title>
  <dc:creator>Administrator</dc:creator>
  <cp:lastModifiedBy>HP</cp:lastModifiedBy>
  <cp:revision>18</cp:revision>
  <dcterms:created xsi:type="dcterms:W3CDTF">2011-09-04T16:51:37Z</dcterms:created>
  <dcterms:modified xsi:type="dcterms:W3CDTF">2012-04-24T16:28:56Z</dcterms:modified>
</cp:coreProperties>
</file>