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310" r:id="rId5"/>
    <p:sldId id="326" r:id="rId6"/>
    <p:sldId id="327" r:id="rId7"/>
    <p:sldId id="328" r:id="rId8"/>
    <p:sldId id="329" r:id="rId9"/>
    <p:sldId id="331" r:id="rId10"/>
    <p:sldId id="332" r:id="rId11"/>
    <p:sldId id="333" r:id="rId12"/>
    <p:sldId id="334" r:id="rId13"/>
    <p:sldId id="335" r:id="rId14"/>
    <p:sldId id="325" r:id="rId15"/>
    <p:sldId id="337" r:id="rId16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 varScale="1">
        <p:scale>
          <a:sx n="105" d="100"/>
          <a:sy n="105" d="100"/>
        </p:scale>
        <p:origin x="-78" y="-58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pPr/>
              <a:t>10.6.2015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pPr/>
              <a:t>10.6.2015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58001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707654"/>
            <a:ext cx="6858000" cy="2235696"/>
          </a:xfrm>
        </p:spPr>
        <p:txBody>
          <a:bodyPr>
            <a:normAutofit/>
          </a:bodyPr>
          <a:lstStyle/>
          <a:p>
            <a:r>
              <a:rPr lang="cs-CZ" sz="3600" b="1" dirty="0" smtClean="0"/>
              <a:t>Czech </a:t>
            </a:r>
            <a:r>
              <a:rPr lang="cs-CZ" sz="3600" b="1" dirty="0" err="1" smtClean="0"/>
              <a:t>cuisine</a:t>
            </a:r>
            <a:r>
              <a:rPr lang="cs-CZ" sz="3600" b="1" dirty="0" smtClean="0"/>
              <a:t> and </a:t>
            </a:r>
            <a:r>
              <a:rPr lang="cs-CZ" sz="3600" b="1" dirty="0" err="1" smtClean="0"/>
              <a:t>eating</a:t>
            </a:r>
            <a:r>
              <a:rPr lang="cs-CZ" sz="3600" b="1" dirty="0" smtClean="0"/>
              <a:t> </a:t>
            </a:r>
            <a:r>
              <a:rPr lang="cs-CZ" sz="3600" b="1" dirty="0" err="1" smtClean="0"/>
              <a:t>habits</a:t>
            </a:r>
            <a:endParaRPr lang="cs-CZ" sz="36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113144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Traditional</a:t>
            </a:r>
            <a:r>
              <a:rPr lang="cs-CZ" dirty="0" smtClean="0"/>
              <a:t> Czech </a:t>
            </a:r>
            <a:r>
              <a:rPr lang="cs-CZ" dirty="0" err="1" smtClean="0"/>
              <a:t>drinks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Czech </a:t>
            </a:r>
            <a:r>
              <a:rPr lang="cs-CZ" dirty="0" err="1" smtClean="0"/>
              <a:t>beer</a:t>
            </a:r>
            <a:r>
              <a:rPr lang="cs-CZ" dirty="0" smtClean="0"/>
              <a:t> - </a:t>
            </a:r>
            <a:r>
              <a:rPr lang="cs-CZ" dirty="0" err="1" smtClean="0"/>
              <a:t>Pilsner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6619" y="2120900"/>
            <a:ext cx="3181350" cy="2276475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err="1" smtClean="0"/>
              <a:t>Moravian</a:t>
            </a:r>
            <a:r>
              <a:rPr lang="cs-CZ" dirty="0" smtClean="0"/>
              <a:t> </a:t>
            </a:r>
            <a:r>
              <a:rPr lang="cs-CZ" dirty="0" err="1" smtClean="0"/>
              <a:t>wine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5172663" y="2331127"/>
            <a:ext cx="2683527" cy="2012645"/>
          </a:xfrm>
          <a:scene3d>
            <a:camera prst="orthographicFront">
              <a:rot lat="300000" lon="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xmlns="" val="2596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Metodický pokyn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 smtClean="0"/>
              <a:t>Postup: </a:t>
            </a:r>
          </a:p>
          <a:p>
            <a:pPr lvl="1"/>
            <a:r>
              <a:rPr lang="cs-CZ" sz="1400" dirty="0" smtClean="0"/>
              <a:t>Slovní rozcvička – </a:t>
            </a:r>
            <a:r>
              <a:rPr lang="cs-CZ" sz="1400" dirty="0" err="1" smtClean="0"/>
              <a:t>warm</a:t>
            </a:r>
            <a:r>
              <a:rPr lang="cs-CZ" sz="1400" dirty="0" smtClean="0"/>
              <a:t> up, </a:t>
            </a:r>
          </a:p>
          <a:p>
            <a:pPr lvl="1"/>
            <a:r>
              <a:rPr lang="cs-CZ" sz="1400" dirty="0" smtClean="0"/>
              <a:t>brainstorming </a:t>
            </a:r>
          </a:p>
          <a:p>
            <a:pPr lvl="1"/>
            <a:r>
              <a:rPr lang="cs-CZ" sz="1400" dirty="0" smtClean="0"/>
              <a:t>uvedení názvů pokrmů – nová specifická slovní zásoba, </a:t>
            </a:r>
          </a:p>
          <a:p>
            <a:pPr lvl="1"/>
            <a:r>
              <a:rPr lang="cs-CZ" sz="1400" dirty="0" smtClean="0"/>
              <a:t>jídelní lístek v české restauraci - dvojice</a:t>
            </a:r>
          </a:p>
          <a:p>
            <a:pPr lvl="1"/>
            <a:r>
              <a:rPr lang="cs-CZ" sz="1400" dirty="0"/>
              <a:t>r</a:t>
            </a:r>
            <a:r>
              <a:rPr lang="cs-CZ" sz="1400" dirty="0" smtClean="0"/>
              <a:t>ozhovor s cizincem, kterému doporučíme česká jídla -  dvojice</a:t>
            </a:r>
            <a:endParaRPr lang="cs-CZ" sz="1400" i="1" dirty="0"/>
          </a:p>
          <a:p>
            <a:r>
              <a:rPr lang="cs-CZ" sz="1800" dirty="0" smtClean="0"/>
              <a:t>Přílohy – obrázky </a:t>
            </a:r>
            <a:r>
              <a:rPr lang="cs-CZ" sz="1800" dirty="0" smtClean="0"/>
              <a:t>vlastní</a:t>
            </a:r>
            <a:endParaRPr lang="cs-CZ" sz="1800" i="1" dirty="0"/>
          </a:p>
          <a:p>
            <a:r>
              <a:rPr lang="cs-CZ" sz="1800" dirty="0" smtClean="0"/>
              <a:t>Cíl: Představit </a:t>
            </a:r>
            <a:r>
              <a:rPr lang="cs-CZ" sz="1800" dirty="0"/>
              <a:t>slovní zásobu na téma Česká tradiční kuchyně a zvyky, zkusit si rozhovor s cizincem, který chce doporučit něco tradičně českého </a:t>
            </a:r>
            <a:endParaRPr lang="cs-CZ" sz="1800" dirty="0" smtClean="0"/>
          </a:p>
          <a:p>
            <a:pPr marL="0" indent="0">
              <a:buNone/>
            </a:pPr>
            <a:endParaRPr lang="cs-CZ" sz="1800" i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5264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843558"/>
            <a:ext cx="8013576" cy="459000"/>
          </a:xfrm>
        </p:spPr>
        <p:txBody>
          <a:bodyPr/>
          <a:lstStyle/>
          <a:p>
            <a:pPr algn="l"/>
            <a:r>
              <a:rPr lang="cs-CZ" b="1" dirty="0" smtClean="0"/>
              <a:t>Zdroje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419623"/>
            <a:ext cx="8003232" cy="3175000"/>
          </a:xfrm>
        </p:spPr>
        <p:txBody>
          <a:bodyPr/>
          <a:lstStyle/>
          <a:p>
            <a:r>
              <a:rPr lang="cs-CZ" dirty="0" smtClean="0"/>
              <a:t>Archiv autora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78222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3568" y="1302558"/>
            <a:ext cx="8208912" cy="3573448"/>
          </a:xfrm>
        </p:spPr>
        <p:txBody>
          <a:bodyPr>
            <a:normAutofit/>
          </a:bodyPr>
          <a:lstStyle/>
          <a:p>
            <a:pPr algn="l"/>
            <a:r>
              <a:rPr lang="cs-CZ" dirty="0" smtClean="0"/>
              <a:t>Škola: Gymnázium Dr. Emila Holuba Na Mušce 1110 Holice </a:t>
            </a:r>
          </a:p>
          <a:p>
            <a:pPr algn="l"/>
            <a:r>
              <a:rPr lang="cs-CZ" dirty="0" smtClean="0"/>
              <a:t>Autor</a:t>
            </a:r>
            <a:r>
              <a:rPr lang="cs-CZ" dirty="0"/>
              <a:t>: </a:t>
            </a:r>
            <a:r>
              <a:rPr lang="cs-CZ" dirty="0" smtClean="0"/>
              <a:t>Zdeňka Schejbalova</a:t>
            </a:r>
          </a:p>
          <a:p>
            <a:pPr algn="l"/>
            <a:r>
              <a:rPr lang="cs-CZ" dirty="0" smtClean="0"/>
              <a:t>Předmět: Anglický jazyk</a:t>
            </a:r>
          </a:p>
          <a:p>
            <a:pPr algn="l"/>
            <a:endParaRPr lang="cs-CZ" dirty="0" smtClean="0"/>
          </a:p>
          <a:p>
            <a:pPr algn="l"/>
            <a:r>
              <a:rPr lang="cs-CZ" dirty="0" smtClean="0"/>
              <a:t>Anotace: Materiál je určen pro třídy vyššího gymnázia k tematickému okruhu Jídlo. Lze použít k </a:t>
            </a:r>
            <a:r>
              <a:rPr lang="cs-CZ" dirty="0"/>
              <a:t>u</a:t>
            </a:r>
            <a:r>
              <a:rPr lang="cs-CZ" dirty="0" smtClean="0"/>
              <a:t>vedení slovní zásoby na téma Česká kuchyně – česká jídla a pokrmy, naše jídelní zvyky.  Využívá názorné fotografie k podpoře zapamatování specifické slovní zásoby. Student se naučí upotřebit slovní zásobu v rozhovoru o české kuchyni a zvycích s cizincem.  </a:t>
            </a:r>
          </a:p>
          <a:p>
            <a:pPr algn="l"/>
            <a:endParaRPr lang="cs-CZ" dirty="0"/>
          </a:p>
          <a:p>
            <a:pPr algn="l"/>
            <a:r>
              <a:rPr lang="cs-CZ" dirty="0" smtClean="0"/>
              <a:t>Materiál </a:t>
            </a:r>
            <a:r>
              <a:rPr lang="cs-CZ" dirty="0"/>
              <a:t>je zpracován v rámci projektu </a:t>
            </a:r>
            <a:r>
              <a:rPr lang="cs-CZ" dirty="0" smtClean="0"/>
              <a:t>Dotkněte se inovací CZ.1.07/1.3.00/51.0024 </a:t>
            </a:r>
            <a:endParaRPr lang="cs-CZ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3568" y="843558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dirty="0" smtClean="0"/>
              <a:t>Základní informace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xmlns="" val="396105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Czech </a:t>
            </a:r>
            <a:r>
              <a:rPr lang="cs-CZ" dirty="0" err="1"/>
              <a:t>t</a:t>
            </a:r>
            <a:r>
              <a:rPr lang="cs-CZ" dirty="0" err="1" smtClean="0"/>
              <a:t>raditional</a:t>
            </a:r>
            <a:r>
              <a:rPr lang="cs-CZ" dirty="0" smtClean="0"/>
              <a:t> </a:t>
            </a:r>
            <a:r>
              <a:rPr lang="cs-CZ" dirty="0" err="1" smtClean="0"/>
              <a:t>cuisine</a:t>
            </a:r>
            <a:r>
              <a:rPr lang="cs-CZ" dirty="0" smtClean="0"/>
              <a:t> – </a:t>
            </a:r>
            <a:r>
              <a:rPr lang="cs-CZ" dirty="0" err="1" smtClean="0"/>
              <a:t>what</a:t>
            </a:r>
            <a:r>
              <a:rPr lang="cs-CZ" dirty="0" smtClean="0"/>
              <a:t> </a:t>
            </a:r>
            <a:r>
              <a:rPr lang="cs-CZ" dirty="0" err="1" smtClean="0"/>
              <a:t>is</a:t>
            </a:r>
            <a:r>
              <a:rPr lang="cs-CZ" dirty="0" smtClean="0"/>
              <a:t> </a:t>
            </a:r>
            <a:r>
              <a:rPr lang="cs-CZ" dirty="0" err="1" smtClean="0"/>
              <a:t>it</a:t>
            </a:r>
            <a:r>
              <a:rPr lang="cs-CZ" dirty="0" smtClean="0"/>
              <a:t> </a:t>
            </a:r>
            <a:r>
              <a:rPr lang="cs-CZ" dirty="0" err="1" smtClean="0"/>
              <a:t>like</a:t>
            </a:r>
            <a:r>
              <a:rPr lang="cs-CZ" dirty="0" smtClean="0"/>
              <a:t>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Lunch = </a:t>
            </a:r>
            <a:r>
              <a:rPr lang="cs-CZ" dirty="0" err="1" smtClean="0"/>
              <a:t>dinner</a:t>
            </a:r>
            <a:r>
              <a:rPr lang="cs-CZ" dirty="0" smtClean="0"/>
              <a:t> –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main</a:t>
            </a:r>
            <a:r>
              <a:rPr lang="cs-CZ" dirty="0" smtClean="0"/>
              <a:t> </a:t>
            </a:r>
            <a:r>
              <a:rPr lang="cs-CZ" dirty="0" err="1" smtClean="0"/>
              <a:t>meal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a </a:t>
            </a:r>
            <a:r>
              <a:rPr lang="cs-CZ" dirty="0" err="1" smtClean="0"/>
              <a:t>day</a:t>
            </a:r>
            <a:endParaRPr lang="cs-CZ" dirty="0" smtClean="0"/>
          </a:p>
          <a:p>
            <a:r>
              <a:rPr lang="cs-CZ" dirty="0" err="1" smtClean="0"/>
              <a:t>Rich</a:t>
            </a:r>
            <a:r>
              <a:rPr lang="cs-CZ" dirty="0" smtClean="0"/>
              <a:t>, </a:t>
            </a:r>
            <a:r>
              <a:rPr lang="cs-CZ" dirty="0" err="1" smtClean="0"/>
              <a:t>nutritious</a:t>
            </a:r>
            <a:r>
              <a:rPr lang="cs-CZ" dirty="0" smtClean="0"/>
              <a:t>, a bit </a:t>
            </a:r>
            <a:r>
              <a:rPr lang="cs-CZ" dirty="0" err="1" smtClean="0"/>
              <a:t>fatty</a:t>
            </a:r>
            <a:r>
              <a:rPr lang="cs-CZ" dirty="0" smtClean="0"/>
              <a:t>, </a:t>
            </a:r>
          </a:p>
          <a:p>
            <a:r>
              <a:rPr lang="cs-CZ" dirty="0" err="1" smtClean="0"/>
              <a:t>We</a:t>
            </a:r>
            <a:r>
              <a:rPr lang="cs-CZ" dirty="0" smtClean="0"/>
              <a:t> </a:t>
            </a:r>
            <a:r>
              <a:rPr lang="cs-CZ" dirty="0" err="1" smtClean="0"/>
              <a:t>have</a:t>
            </a:r>
            <a:r>
              <a:rPr lang="cs-CZ" dirty="0" smtClean="0"/>
              <a:t> </a:t>
            </a:r>
            <a:r>
              <a:rPr lang="cs-CZ" dirty="0" err="1" smtClean="0"/>
              <a:t>sweet</a:t>
            </a:r>
            <a:r>
              <a:rPr lang="cs-CZ" dirty="0" smtClean="0"/>
              <a:t> </a:t>
            </a:r>
            <a:r>
              <a:rPr lang="cs-CZ" dirty="0" err="1" smtClean="0"/>
              <a:t>meals</a:t>
            </a:r>
            <a:r>
              <a:rPr lang="cs-CZ" dirty="0" smtClean="0"/>
              <a:t> as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main</a:t>
            </a:r>
            <a:r>
              <a:rPr lang="cs-CZ" dirty="0" smtClean="0"/>
              <a:t> </a:t>
            </a:r>
            <a:r>
              <a:rPr lang="cs-CZ" dirty="0" err="1" smtClean="0"/>
              <a:t>course</a:t>
            </a:r>
            <a:endParaRPr lang="cs-CZ" dirty="0" smtClean="0"/>
          </a:p>
          <a:p>
            <a:r>
              <a:rPr lang="cs-CZ" dirty="0" err="1" smtClean="0"/>
              <a:t>Delicious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18179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Traditional</a:t>
            </a:r>
            <a:r>
              <a:rPr lang="cs-CZ" dirty="0" smtClean="0"/>
              <a:t> Czech </a:t>
            </a:r>
            <a:r>
              <a:rPr lang="cs-CZ" dirty="0" err="1" smtClean="0"/>
              <a:t>meals</a:t>
            </a:r>
            <a:r>
              <a:rPr lang="cs-CZ" dirty="0" smtClean="0"/>
              <a:t> on </a:t>
            </a:r>
            <a:r>
              <a:rPr lang="cs-CZ" dirty="0" err="1" smtClean="0"/>
              <a:t>the</a:t>
            </a:r>
            <a:r>
              <a:rPr lang="cs-CZ" dirty="0" smtClean="0"/>
              <a:t> menu: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Starters</a:t>
            </a:r>
            <a:endParaRPr lang="cs-CZ" dirty="0" smtClean="0"/>
          </a:p>
          <a:p>
            <a:r>
              <a:rPr lang="cs-CZ" dirty="0" err="1" smtClean="0"/>
              <a:t>Main</a:t>
            </a:r>
            <a:r>
              <a:rPr lang="cs-CZ" dirty="0" smtClean="0"/>
              <a:t> </a:t>
            </a:r>
            <a:r>
              <a:rPr lang="cs-CZ" dirty="0" err="1" smtClean="0"/>
              <a:t>course</a:t>
            </a:r>
            <a:endParaRPr lang="cs-CZ" dirty="0" smtClean="0"/>
          </a:p>
          <a:p>
            <a:r>
              <a:rPr lang="cs-CZ" dirty="0" err="1" smtClean="0"/>
              <a:t>Side</a:t>
            </a:r>
            <a:r>
              <a:rPr lang="cs-CZ" dirty="0" smtClean="0"/>
              <a:t> </a:t>
            </a:r>
            <a:r>
              <a:rPr lang="cs-CZ" dirty="0" err="1" smtClean="0"/>
              <a:t>dishes</a:t>
            </a:r>
            <a:endParaRPr lang="cs-CZ" dirty="0" smtClean="0"/>
          </a:p>
          <a:p>
            <a:r>
              <a:rPr lang="cs-CZ" dirty="0" err="1" smtClean="0"/>
              <a:t>Dessert</a:t>
            </a:r>
            <a:endParaRPr lang="cs-CZ" dirty="0" smtClean="0"/>
          </a:p>
          <a:p>
            <a:r>
              <a:rPr lang="cs-CZ" dirty="0" err="1" smtClean="0"/>
              <a:t>Drinks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77786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Lentil</a:t>
            </a:r>
            <a:r>
              <a:rPr lang="cs-CZ" dirty="0" smtClean="0"/>
              <a:t> </a:t>
            </a:r>
            <a:r>
              <a:rPr lang="cs-CZ" dirty="0" err="1" smtClean="0"/>
              <a:t>soup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09207" y="1834630"/>
            <a:ext cx="3125585" cy="2344189"/>
          </a:xfrm>
        </p:spPr>
      </p:pic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24631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Main</a:t>
            </a:r>
            <a:r>
              <a:rPr lang="cs-CZ" dirty="0" smtClean="0"/>
              <a:t> </a:t>
            </a:r>
            <a:r>
              <a:rPr lang="cs-CZ" dirty="0" err="1" smtClean="0"/>
              <a:t>course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err="1" smtClean="0"/>
              <a:t>Roast</a:t>
            </a:r>
            <a:r>
              <a:rPr lang="cs-CZ" dirty="0" smtClean="0"/>
              <a:t> </a:t>
            </a:r>
            <a:r>
              <a:rPr lang="cs-CZ" dirty="0" err="1" smtClean="0"/>
              <a:t>pork</a:t>
            </a:r>
            <a:r>
              <a:rPr lang="cs-CZ" dirty="0" smtClean="0"/>
              <a:t>, </a:t>
            </a:r>
            <a:r>
              <a:rPr lang="cs-CZ" dirty="0" err="1" smtClean="0"/>
              <a:t>sauerkraut</a:t>
            </a:r>
            <a:r>
              <a:rPr lang="cs-CZ" dirty="0" smtClean="0"/>
              <a:t>, </a:t>
            </a:r>
            <a:r>
              <a:rPr lang="cs-CZ" dirty="0" err="1" smtClean="0"/>
              <a:t>dumplings</a:t>
            </a:r>
            <a:endParaRPr lang="cs-CZ" dirty="0"/>
          </a:p>
        </p:txBody>
      </p:sp>
      <p:pic>
        <p:nvPicPr>
          <p:cNvPr id="9" name="Zástupný symbol pro obsah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7177" y="1924050"/>
            <a:ext cx="3560233" cy="2670175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err="1" smtClean="0"/>
              <a:t>Sirloin</a:t>
            </a:r>
            <a:r>
              <a:rPr lang="cs-CZ" dirty="0" smtClean="0"/>
              <a:t>, </a:t>
            </a:r>
            <a:r>
              <a:rPr lang="cs-CZ" dirty="0" err="1" smtClean="0"/>
              <a:t>vegetable</a:t>
            </a:r>
            <a:r>
              <a:rPr lang="cs-CZ" dirty="0" smtClean="0"/>
              <a:t> </a:t>
            </a:r>
            <a:r>
              <a:rPr lang="cs-CZ" dirty="0" err="1" smtClean="0"/>
              <a:t>cream</a:t>
            </a:r>
            <a:r>
              <a:rPr lang="cs-CZ" dirty="0" smtClean="0"/>
              <a:t> </a:t>
            </a:r>
            <a:r>
              <a:rPr lang="cs-CZ" dirty="0" err="1" smtClean="0"/>
              <a:t>sause</a:t>
            </a:r>
            <a:r>
              <a:rPr lang="cs-CZ" dirty="0" smtClean="0"/>
              <a:t> </a:t>
            </a:r>
            <a:r>
              <a:rPr lang="cs-CZ" dirty="0" err="1" smtClean="0"/>
              <a:t>dumplings</a:t>
            </a:r>
            <a:endParaRPr lang="cs-CZ" dirty="0"/>
          </a:p>
        </p:txBody>
      </p:sp>
      <p:pic>
        <p:nvPicPr>
          <p:cNvPr id="10" name="Zástupný symbol pro obsah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1907" y="1924050"/>
            <a:ext cx="3468010" cy="2670175"/>
          </a:xfrm>
        </p:spPr>
      </p:pic>
      <p:sp>
        <p:nvSpPr>
          <p:cNvPr id="7" name="Zástupný symbol pro text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91739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Sweet</a:t>
            </a:r>
            <a:r>
              <a:rPr lang="cs-CZ" dirty="0" smtClean="0"/>
              <a:t> </a:t>
            </a:r>
            <a:r>
              <a:rPr lang="cs-CZ" dirty="0" err="1" smtClean="0"/>
              <a:t>main</a:t>
            </a:r>
            <a:r>
              <a:rPr lang="cs-CZ" dirty="0" smtClean="0"/>
              <a:t> </a:t>
            </a:r>
            <a:r>
              <a:rPr lang="cs-CZ" dirty="0" err="1" smtClean="0"/>
              <a:t>course</a:t>
            </a:r>
            <a:endParaRPr lang="cs-CZ" dirty="0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err="1" smtClean="0"/>
              <a:t>Filled</a:t>
            </a:r>
            <a:r>
              <a:rPr lang="cs-CZ" dirty="0" smtClean="0"/>
              <a:t> </a:t>
            </a:r>
            <a:r>
              <a:rPr lang="cs-CZ" dirty="0" err="1" smtClean="0"/>
              <a:t>buns</a:t>
            </a:r>
            <a:endParaRPr lang="cs-CZ" dirty="0"/>
          </a:p>
        </p:txBody>
      </p:sp>
      <p:sp>
        <p:nvSpPr>
          <p:cNvPr id="11" name="Zástupný symbol pro text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err="1" smtClean="0"/>
              <a:t>Fruit</a:t>
            </a:r>
            <a:r>
              <a:rPr lang="cs-CZ" dirty="0" smtClean="0"/>
              <a:t> </a:t>
            </a:r>
            <a:r>
              <a:rPr lang="cs-CZ" dirty="0" err="1" smtClean="0"/>
              <a:t>dumplings</a:t>
            </a:r>
            <a:endParaRPr lang="cs-CZ" dirty="0"/>
          </a:p>
        </p:txBody>
      </p:sp>
      <p:pic>
        <p:nvPicPr>
          <p:cNvPr id="15" name="Zástupný symbol pro obsah 14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1373" y="1924050"/>
            <a:ext cx="3989079" cy="2670175"/>
          </a:xfrm>
        </p:spPr>
      </p:pic>
      <p:sp>
        <p:nvSpPr>
          <p:cNvPr id="13" name="Zástupný symbol pro text 1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17" name="Zástupný symbol pro obsah 1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2122835"/>
            <a:ext cx="4040188" cy="2272605"/>
          </a:xfrm>
        </p:spPr>
      </p:pic>
    </p:spTree>
    <p:extLst>
      <p:ext uri="{BB962C8B-B14F-4D97-AF65-F5344CB8AC3E}">
        <p14:creationId xmlns:p14="http://schemas.microsoft.com/office/powerpoint/2010/main" xmlns="" val="12756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Meatless</a:t>
            </a:r>
            <a:r>
              <a:rPr lang="cs-CZ" dirty="0" smtClean="0"/>
              <a:t> </a:t>
            </a:r>
            <a:r>
              <a:rPr lang="cs-CZ" dirty="0" err="1" smtClean="0"/>
              <a:t>main</a:t>
            </a:r>
            <a:r>
              <a:rPr lang="cs-CZ" dirty="0" smtClean="0"/>
              <a:t> </a:t>
            </a:r>
            <a:r>
              <a:rPr lang="cs-CZ" dirty="0" err="1" smtClean="0"/>
              <a:t>course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err="1" smtClean="0"/>
              <a:t>Potato</a:t>
            </a:r>
            <a:r>
              <a:rPr lang="cs-CZ" dirty="0" smtClean="0"/>
              <a:t> pan </a:t>
            </a:r>
            <a:r>
              <a:rPr lang="cs-CZ" dirty="0" err="1" smtClean="0"/>
              <a:t>cakes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979" y="1924050"/>
            <a:ext cx="2948629" cy="2670175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err="1" smtClean="0"/>
              <a:t>Fried</a:t>
            </a:r>
            <a:r>
              <a:rPr lang="cs-CZ" dirty="0" smtClean="0"/>
              <a:t> </a:t>
            </a:r>
            <a:r>
              <a:rPr lang="cs-CZ" dirty="0" err="1" smtClean="0"/>
              <a:t>coated</a:t>
            </a:r>
            <a:r>
              <a:rPr lang="cs-CZ" dirty="0" smtClean="0"/>
              <a:t> cheese</a:t>
            </a:r>
            <a:endParaRPr lang="cs-CZ" dirty="0"/>
          </a:p>
        </p:txBody>
      </p:sp>
      <p:pic>
        <p:nvPicPr>
          <p:cNvPr id="9" name="Zástupný symbol pro obsah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5192" y="1950021"/>
            <a:ext cx="3901440" cy="2618232"/>
          </a:xfrm>
        </p:spPr>
      </p:pic>
      <p:sp>
        <p:nvSpPr>
          <p:cNvPr id="7" name="Zástupný symbol pro text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76064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Desserts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Apple </a:t>
            </a:r>
            <a:r>
              <a:rPr lang="cs-CZ" dirty="0" err="1" smtClean="0"/>
              <a:t>strudel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2025539"/>
            <a:ext cx="4040188" cy="2467197"/>
          </a:xfrm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 err="1" smtClean="0"/>
              <a:t>Filled</a:t>
            </a:r>
            <a:r>
              <a:rPr lang="cs-CZ" dirty="0" smtClean="0"/>
              <a:t> </a:t>
            </a:r>
            <a:r>
              <a:rPr lang="cs-CZ" dirty="0" err="1" smtClean="0"/>
              <a:t>buns</a:t>
            </a:r>
            <a:endParaRPr lang="cs-CZ" dirty="0"/>
          </a:p>
        </p:txBody>
      </p:sp>
      <p:pic>
        <p:nvPicPr>
          <p:cNvPr id="9" name="Zástupný symbol pro obsah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3633" y="1924050"/>
            <a:ext cx="2004558" cy="2670175"/>
          </a:xfrm>
        </p:spPr>
      </p:pic>
      <p:sp>
        <p:nvSpPr>
          <p:cNvPr id="7" name="Zástupný symbol pro text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34521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F33400-E7C1-402A-9D11-37931DDB1730}">
  <ds:schemaRefs>
    <ds:schemaRef ds:uri="http://www.w3.org/XML/1998/namespace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purl.org/dc/terms/"/>
    <ds:schemaRef ds:uri="d19d6491-b662-4d98-996c-1e38fe9d0183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</TotalTime>
  <Words>261</Words>
  <Application>Microsoft Office PowerPoint</Application>
  <PresentationFormat>Předvádění na obrazovce (16:9)</PresentationFormat>
  <Paragraphs>50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boxed_powerpoint_16x9_2012-08</vt:lpstr>
      <vt:lpstr>  Dotkněte se inovací CZ.1.07/1.3.00/51.0024  </vt:lpstr>
      <vt:lpstr>Snímek 2</vt:lpstr>
      <vt:lpstr>Czech traditional cuisine – what is it like?</vt:lpstr>
      <vt:lpstr>Traditional Czech meals on the menu:</vt:lpstr>
      <vt:lpstr>Lentil soup</vt:lpstr>
      <vt:lpstr>Main course</vt:lpstr>
      <vt:lpstr>Sweet main course</vt:lpstr>
      <vt:lpstr>Meatless main course</vt:lpstr>
      <vt:lpstr>Desserts</vt:lpstr>
      <vt:lpstr>Traditional Czech drinks</vt:lpstr>
      <vt:lpstr>Metodický pokyn</vt:lpstr>
      <vt:lpstr>Zdroje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Dum</cp:lastModifiedBy>
  <cp:revision>32</cp:revision>
  <dcterms:created xsi:type="dcterms:W3CDTF">2014-10-07T08:27:59Z</dcterms:created>
  <dcterms:modified xsi:type="dcterms:W3CDTF">2015-06-10T11:23:03Z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