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sldIdLst>
    <p:sldId id="310" r:id="rId2"/>
    <p:sldId id="326" r:id="rId3"/>
    <p:sldId id="325" r:id="rId4"/>
    <p:sldId id="342" r:id="rId5"/>
    <p:sldId id="343" r:id="rId6"/>
    <p:sldId id="344" r:id="rId7"/>
    <p:sldId id="340" r:id="rId8"/>
    <p:sldId id="341" r:id="rId9"/>
    <p:sldId id="335" r:id="rId10"/>
    <p:sldId id="331" r:id="rId11"/>
    <p:sldId id="332" r:id="rId12"/>
    <p:sldId id="336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0E44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Úprava fotografií, </a:t>
            </a:r>
            <a:r>
              <a:rPr lang="cs-CZ" sz="3600" b="1" dirty="0" err="1" smtClean="0"/>
              <a:t>fotokoláž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Kladno, Vodárenská 2116</a:t>
            </a:r>
          </a:p>
          <a:p>
            <a:pPr algn="l"/>
            <a:r>
              <a:rPr lang="cs-CZ" dirty="0" smtClean="0"/>
              <a:t>IČ: 48707104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PaedDr. Jitka </a:t>
            </a:r>
            <a:r>
              <a:rPr lang="cs-CZ" dirty="0" err="1" smtClean="0"/>
              <a:t>Frýdová</a:t>
            </a:r>
            <a:endParaRPr lang="cs-CZ" dirty="0" smtClean="0"/>
          </a:p>
          <a:p>
            <a:pPr algn="l"/>
            <a:r>
              <a:rPr lang="cs-CZ" dirty="0" smtClean="0"/>
              <a:t>Předmět: Práce s počítačem, </a:t>
            </a:r>
            <a:r>
              <a:rPr lang="cs-CZ" dirty="0" smtClean="0"/>
              <a:t>projekty…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Pořízení fotografie, úprava fotografie, vytvoření koláže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3598"/>
            <a:ext cx="8229600" cy="3175000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Materiál využívá program </a:t>
            </a:r>
            <a:r>
              <a:rPr lang="cs-CZ" sz="2400" dirty="0" err="1" smtClean="0"/>
              <a:t>Fotor</a:t>
            </a:r>
            <a:r>
              <a:rPr lang="cs-CZ" sz="2400" dirty="0" smtClean="0"/>
              <a:t> a </a:t>
            </a:r>
            <a:r>
              <a:rPr lang="cs-CZ" sz="2400" dirty="0" err="1" smtClean="0"/>
              <a:t>FotoSketcher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Žáci  pořídí fotografie různých míst, věcí, osob. Fotografie upraví a vytvoří koláž k určenému účelu.</a:t>
            </a:r>
            <a:endParaRPr lang="cs-CZ" sz="2400" dirty="0"/>
          </a:p>
          <a:p>
            <a:r>
              <a:rPr lang="cs-CZ" sz="2400" dirty="0" smtClean="0"/>
              <a:t>Práce s oběma programy je velmi jednoduchá, žákům nečiní potíže objevit všechny možnosti, které programy nabízejí. Pracují se zájmem a zaujetím a tomu odpovídají i jejich výtvory.</a:t>
            </a:r>
          </a:p>
          <a:p>
            <a:r>
              <a:rPr lang="cs-CZ" sz="2400" dirty="0" smtClean="0"/>
              <a:t>Materiál přináší ukázky úpravy </a:t>
            </a:r>
            <a:r>
              <a:rPr lang="cs-CZ" sz="2400" smtClean="0"/>
              <a:t>fotografií autora s </a:t>
            </a:r>
            <a:r>
              <a:rPr lang="cs-CZ" sz="2400" dirty="0" smtClean="0"/>
              <a:t>tématem „Naše škola“.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nna\Desktop\fotor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771550"/>
            <a:ext cx="6480720" cy="3898598"/>
          </a:xfrm>
          <a:prstGeom prst="rect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tx2">
                <a:lumMod val="50000"/>
              </a:schemeClr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3203848" y="195486"/>
            <a:ext cx="297389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dirty="0" err="1" smtClean="0">
                <a:latin typeface="Book Antiqua" pitchFamily="18" charset="0"/>
              </a:rPr>
              <a:t>Fotor</a:t>
            </a:r>
            <a:r>
              <a:rPr lang="cs-CZ" sz="2000" dirty="0" smtClean="0">
                <a:latin typeface="Book Antiqua" pitchFamily="18" charset="0"/>
              </a:rPr>
              <a:t> – úprava fotografií</a:t>
            </a:r>
            <a:endParaRPr lang="cs-CZ" sz="2000" dirty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nna\Desktop\2fotorVýstřiž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771550"/>
            <a:ext cx="6408712" cy="390161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3203848" y="195486"/>
            <a:ext cx="293862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dirty="0" err="1" smtClean="0">
                <a:latin typeface="Book Antiqua" pitchFamily="18" charset="0"/>
              </a:rPr>
              <a:t>Fotor</a:t>
            </a:r>
            <a:r>
              <a:rPr lang="cs-CZ" sz="2000" dirty="0" smtClean="0">
                <a:latin typeface="Book Antiqua" pitchFamily="18" charset="0"/>
              </a:rPr>
              <a:t> – vytváření koláže</a:t>
            </a:r>
            <a:endParaRPr lang="cs-CZ" sz="2000" dirty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nna\Desktop\fotosketch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684" y="771550"/>
            <a:ext cx="5688632" cy="401001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54308" y="195486"/>
            <a:ext cx="16353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000" dirty="0" err="1" smtClean="0">
                <a:latin typeface="Book Antiqua" pitchFamily="18" charset="0"/>
              </a:rPr>
              <a:t>Fotosketcher</a:t>
            </a:r>
            <a:endParaRPr lang="cs-CZ" sz="2000" dirty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42" name="Picture 2" descr="D:\Obrázky\P51502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792000"/>
            <a:ext cx="5400000" cy="4050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915566"/>
            <a:ext cx="2324675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ook Antiqua" pitchFamily="18" charset="0"/>
              </a:rPr>
              <a:t>Původní fotografie</a:t>
            </a:r>
            <a:endParaRPr lang="cs-CZ" sz="2000" dirty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1267" name="Picture 3" descr="D:\Obrázky\skola_perokres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0000" y="792000"/>
            <a:ext cx="5400000" cy="405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915566"/>
            <a:ext cx="1451038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ook Antiqua" pitchFamily="18" charset="0"/>
              </a:rPr>
              <a:t>Perokresba</a:t>
            </a:r>
            <a:endParaRPr lang="cs-CZ" sz="2000" dirty="0">
              <a:latin typeface="Book Antiqu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843558"/>
            <a:ext cx="3842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upraveno v programu </a:t>
            </a:r>
            <a:r>
              <a:rPr lang="cs-CZ" dirty="0" err="1" smtClean="0">
                <a:latin typeface="Book Antiqua" pitchFamily="18" charset="0"/>
              </a:rPr>
              <a:t>FotoSketcher</a:t>
            </a:r>
            <a:endParaRPr lang="cs-CZ" dirty="0" smtClean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122" name="Picture 2" descr="D:\Obrázky\8škola_koláž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0000" y="792000"/>
            <a:ext cx="5568000" cy="4176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843558"/>
            <a:ext cx="790601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Book Antiqua" pitchFamily="18" charset="0"/>
              </a:rPr>
              <a:t>Fotor</a:t>
            </a:r>
            <a:endParaRPr lang="cs-CZ" sz="2000" dirty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Obrázky\2škola_koláž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0000" y="792000"/>
            <a:ext cx="5400000" cy="404978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987574"/>
            <a:ext cx="790601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Book Antiqua" pitchFamily="18" charset="0"/>
              </a:rPr>
              <a:t>Fotor</a:t>
            </a:r>
            <a:endParaRPr lang="cs-CZ" sz="2000" dirty="0">
              <a:latin typeface="Book Antiqu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63638"/>
            <a:ext cx="1661032" cy="40011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Book Antiqua" pitchFamily="18" charset="0"/>
              </a:rPr>
              <a:t>FotoSketcher</a:t>
            </a:r>
            <a:endParaRPr lang="cs-CZ" sz="2000" dirty="0">
              <a:latin typeface="Book Antiq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Obrázky\3škola_koláž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753548"/>
            <a:ext cx="4848803" cy="3636404"/>
          </a:xfrm>
          <a:prstGeom prst="rect">
            <a:avLst/>
          </a:prstGeom>
          <a:noFill/>
        </p:spPr>
      </p:pic>
      <p:pic>
        <p:nvPicPr>
          <p:cNvPr id="4" name="Picture 2" descr="D:\Obrázky\5skola_kolaž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819555"/>
            <a:ext cx="2628292" cy="3504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Obrázky\9škola_fotomontáž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771550"/>
            <a:ext cx="4800533" cy="3600400"/>
          </a:xfrm>
          <a:prstGeom prst="rect">
            <a:avLst/>
          </a:prstGeom>
          <a:noFill/>
        </p:spPr>
      </p:pic>
      <p:pic>
        <p:nvPicPr>
          <p:cNvPr id="5" name="Picture 2" descr="D:\Obrázky\Hezké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744547"/>
            <a:ext cx="2054576" cy="36544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152</Words>
  <Application>Microsoft Office PowerPoint</Application>
  <PresentationFormat>Předvádění na obrazovce (16:9)</PresentationFormat>
  <Paragraphs>40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boxed_powerpoint_16x9_2012-08</vt:lpstr>
      <vt:lpstr>  Dotkněte se inovací CZ.1.07/1.3.00/51.0024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2015-05-04T18:14:53Z</dcterms:created>
  <dcterms:modified xsi:type="dcterms:W3CDTF">2015-06-08T16:25:16Z</dcterms:modified>
</cp:coreProperties>
</file>