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sldIdLst>
    <p:sldId id="310" r:id="rId5"/>
    <p:sldId id="326" r:id="rId6"/>
    <p:sldId id="325" r:id="rId7"/>
    <p:sldId id="327" r:id="rId8"/>
    <p:sldId id="328" r:id="rId9"/>
    <p:sldId id="329" r:id="rId10"/>
    <p:sldId id="330" r:id="rId11"/>
    <p:sldId id="331" r:id="rId12"/>
    <p:sldId id="324" r:id="rId13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9.6.2015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9.6.2015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ew-windows.estranky.cz/clanky/jakmetro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Ovládání Windows 8.1</a:t>
            </a: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Manažerská </a:t>
            </a:r>
            <a:r>
              <a:rPr lang="cs-CZ" dirty="0"/>
              <a:t>akademie - střední odborná škola, s.r.o.</a:t>
            </a:r>
            <a:endParaRPr lang="cs-CZ" dirty="0" smtClean="0"/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Dušan Kafka</a:t>
            </a:r>
          </a:p>
          <a:p>
            <a:pPr algn="l"/>
            <a:r>
              <a:rPr lang="cs-CZ" dirty="0" smtClean="0"/>
              <a:t>Předmět: </a:t>
            </a:r>
            <a:r>
              <a:rPr lang="cs-CZ" dirty="0" smtClean="0"/>
              <a:t>ICT</a:t>
            </a:r>
            <a:endParaRPr lang="cs-CZ" dirty="0" smtClean="0"/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Ovládání OS Windows 8.1 + klávesové zkratky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152400" y="1524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tablety a notebooky</a:t>
            </a:r>
            <a:endParaRPr lang="cs-CZ" sz="1800" i="1" dirty="0"/>
          </a:p>
          <a:p>
            <a:r>
              <a:rPr lang="cs-CZ" sz="1800" dirty="0" smtClean="0"/>
              <a:t>Přílohy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Didaktická </a:t>
            </a:r>
            <a:r>
              <a:rPr lang="cs-CZ" sz="1800" i="1" dirty="0" smtClean="0"/>
              <a:t>příprava</a:t>
            </a:r>
            <a:endParaRPr lang="cs-CZ" sz="1800" i="1" dirty="0" smtClean="0"/>
          </a:p>
          <a:p>
            <a:r>
              <a:rPr lang="cs-CZ" sz="1800" dirty="0" smtClean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Dle didaktické přípravy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</a:t>
            </a:r>
            <a:r>
              <a:rPr lang="cs-CZ" dirty="0"/>
              <a:t>klávesových zkratek ve Windows 8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b="1" dirty="0" err="1"/>
              <a:t>Win</a:t>
            </a:r>
            <a:r>
              <a:rPr lang="cs-CZ" dirty="0"/>
              <a:t> - Vstup do výchozí plochu Metra</a:t>
            </a:r>
          </a:p>
          <a:p>
            <a:r>
              <a:rPr lang="cs-CZ" b="1" dirty="0" err="1"/>
              <a:t>Win+Z</a:t>
            </a:r>
            <a:r>
              <a:rPr lang="cs-CZ" dirty="0"/>
              <a:t> – Namísto plochy dlaždic se zobrazí seznam všech programů</a:t>
            </a:r>
          </a:p>
          <a:p>
            <a:r>
              <a:rPr lang="cs-CZ" b="1" dirty="0" err="1"/>
              <a:t>Win+postupné</a:t>
            </a:r>
            <a:r>
              <a:rPr lang="cs-CZ" b="1" dirty="0"/>
              <a:t> psaní </a:t>
            </a:r>
            <a:r>
              <a:rPr lang="cs-CZ" dirty="0"/>
              <a:t>– Windows začne vyhledávat programy</a:t>
            </a:r>
          </a:p>
          <a:p>
            <a:r>
              <a:rPr lang="cs-CZ" b="1" dirty="0" err="1"/>
              <a:t>Win+Q</a:t>
            </a:r>
            <a:r>
              <a:rPr lang="cs-CZ" dirty="0"/>
              <a:t> – Seznam programů a vyhledávání v programech</a:t>
            </a:r>
          </a:p>
          <a:p>
            <a:r>
              <a:rPr lang="cs-CZ" b="1" dirty="0" err="1"/>
              <a:t>Win+W</a:t>
            </a:r>
            <a:r>
              <a:rPr lang="cs-CZ" dirty="0"/>
              <a:t> – Vyhledávání v nastavení</a:t>
            </a:r>
          </a:p>
          <a:p>
            <a:r>
              <a:rPr lang="cs-CZ" b="1" dirty="0" err="1"/>
              <a:t>Win+F</a:t>
            </a:r>
            <a:r>
              <a:rPr lang="cs-CZ" dirty="0"/>
              <a:t> – Vyhledávání souborů</a:t>
            </a:r>
          </a:p>
          <a:p>
            <a:r>
              <a:rPr lang="cs-CZ" b="1" dirty="0" err="1"/>
              <a:t>Win+E</a:t>
            </a:r>
            <a:r>
              <a:rPr lang="cs-CZ" dirty="0"/>
              <a:t> – Spustí se Průzkumník (vždy v Aeru)</a:t>
            </a:r>
          </a:p>
          <a:p>
            <a:r>
              <a:rPr lang="cs-CZ" b="1" dirty="0" err="1"/>
              <a:t>Win+R</a:t>
            </a:r>
            <a:r>
              <a:rPr lang="cs-CZ" dirty="0"/>
              <a:t> – Klasický dialog Spustit (vždy v Aeru)</a:t>
            </a:r>
          </a:p>
          <a:p>
            <a:r>
              <a:rPr lang="cs-CZ" b="1" dirty="0" err="1"/>
              <a:t>Win+X</a:t>
            </a:r>
            <a:r>
              <a:rPr lang="cs-CZ" b="1" dirty="0"/>
              <a:t> </a:t>
            </a:r>
            <a:r>
              <a:rPr lang="cs-CZ" dirty="0"/>
              <a:t>– Jednoduchá náhrada za desktopovou nabídku Start</a:t>
            </a:r>
          </a:p>
          <a:p>
            <a:r>
              <a:rPr lang="cs-CZ" b="1" dirty="0" err="1"/>
              <a:t>Win+Break</a:t>
            </a:r>
            <a:r>
              <a:rPr lang="cs-CZ" b="1" dirty="0"/>
              <a:t> </a:t>
            </a:r>
            <a:r>
              <a:rPr lang="cs-CZ" dirty="0"/>
              <a:t>– Dialog systému (správa hardwaru, informace o systému aj.)</a:t>
            </a:r>
          </a:p>
          <a:p>
            <a:r>
              <a:rPr lang="cs-CZ" b="1" dirty="0" err="1"/>
              <a:t>Win+PgUp</a:t>
            </a:r>
            <a:r>
              <a:rPr lang="cs-CZ" b="1" dirty="0"/>
              <a:t>/</a:t>
            </a:r>
            <a:r>
              <a:rPr lang="cs-CZ" b="1" dirty="0" err="1"/>
              <a:t>PgDown</a:t>
            </a:r>
            <a:r>
              <a:rPr lang="cs-CZ" dirty="0"/>
              <a:t> – Prohodí Metro a Aero na více monitorech</a:t>
            </a:r>
          </a:p>
          <a:p>
            <a:r>
              <a:rPr lang="cs-CZ" b="1" dirty="0" err="1"/>
              <a:t>Win+C</a:t>
            </a:r>
            <a:r>
              <a:rPr lang="cs-CZ" dirty="0"/>
              <a:t> – Zobrazí se rychlý postranní panel (tzv. </a:t>
            </a:r>
            <a:r>
              <a:rPr lang="cs-CZ" dirty="0" err="1"/>
              <a:t>Charm</a:t>
            </a:r>
            <a:r>
              <a:rPr lang="cs-CZ" dirty="0"/>
              <a:t>) a hodiny</a:t>
            </a:r>
          </a:p>
          <a:p>
            <a:r>
              <a:rPr lang="cs-CZ" b="1" dirty="0"/>
              <a:t>Alt+F4 </a:t>
            </a:r>
            <a:r>
              <a:rPr lang="cs-CZ" dirty="0"/>
              <a:t>- Zavře se Metro aplikace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65586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Posun plochy Start 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(</a:t>
            </a:r>
            <a:r>
              <a:rPr lang="cs-CZ" dirty="0"/>
              <a:t>Seřazeno od nejpohodlnějšího k </a:t>
            </a:r>
            <a:r>
              <a:rPr lang="cs-CZ" dirty="0" err="1"/>
              <a:t>nejnepohodlnějšímu</a:t>
            </a:r>
            <a:r>
              <a:rPr lang="cs-CZ" dirty="0"/>
              <a:t>)</a:t>
            </a:r>
          </a:p>
          <a:p>
            <a:r>
              <a:rPr lang="cs-CZ" dirty="0"/>
              <a:t>kolečkem myši</a:t>
            </a:r>
          </a:p>
          <a:p>
            <a:r>
              <a:rPr lang="cs-CZ" dirty="0"/>
              <a:t>Najetím myši do strany</a:t>
            </a:r>
          </a:p>
          <a:p>
            <a:r>
              <a:rPr lang="cs-CZ" dirty="0"/>
              <a:t>Chycením posuvníku dole</a:t>
            </a:r>
          </a:p>
          <a:p>
            <a:r>
              <a:rPr lang="cs-CZ" dirty="0"/>
              <a:t>Klávesovými </a:t>
            </a:r>
            <a:r>
              <a:rPr lang="cs-CZ" dirty="0" smtClean="0"/>
              <a:t>šipkami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3335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Připnutí dlaždice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Klikneme pravým tlačítkem na aplikaci a zvolíme: Připnout na Úvodní obrazovku 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86944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dirty="0"/>
              <a:t>Odepnutí, změna velikosti dlaždice, </a:t>
            </a:r>
            <a:r>
              <a:rPr lang="cs-CZ" sz="2400" dirty="0" err="1"/>
              <a:t>odinstalace</a:t>
            </a:r>
            <a:r>
              <a:rPr lang="cs-CZ" sz="2400" dirty="0"/>
              <a:t> aplikace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9876" y="1347614"/>
            <a:ext cx="8229600" cy="3102993"/>
          </a:xfrm>
        </p:spPr>
        <p:txBody>
          <a:bodyPr>
            <a:normAutofit/>
          </a:bodyPr>
          <a:lstStyle/>
          <a:p>
            <a:r>
              <a:rPr lang="cs-CZ" sz="1800" dirty="0"/>
              <a:t>Klikneme pravým tlačítkem na aplikaci a zvolíme: </a:t>
            </a:r>
          </a:p>
          <a:p>
            <a:pPr lvl="1"/>
            <a:r>
              <a:rPr lang="cs-CZ" sz="1800" dirty="0"/>
              <a:t>Odepnout z Úvodní obrazovky</a:t>
            </a:r>
          </a:p>
          <a:p>
            <a:pPr lvl="1"/>
            <a:r>
              <a:rPr lang="cs-CZ" sz="1800" dirty="0"/>
              <a:t>Odinstalovat</a:t>
            </a:r>
          </a:p>
          <a:p>
            <a:pPr lvl="1"/>
            <a:r>
              <a:rPr lang="cs-CZ" sz="1800" dirty="0"/>
              <a:t>nebo zvětšení/zmenšení dlaždice </a:t>
            </a:r>
          </a:p>
          <a:p>
            <a:r>
              <a:rPr lang="cs-CZ" sz="1800" dirty="0"/>
              <a:t>Může se zde také vypnout nebo zapnout animování </a:t>
            </a:r>
            <a:br>
              <a:rPr lang="cs-CZ" sz="1800" dirty="0"/>
            </a:br>
            <a:r>
              <a:rPr lang="cs-CZ" sz="1800" dirty="0" smtClean="0"/>
              <a:t>dlaždice </a:t>
            </a:r>
            <a:r>
              <a:rPr lang="cs-CZ" sz="1800" dirty="0"/>
              <a:t>vypnutím/zapnutím aktivní dlaždice</a:t>
            </a:r>
            <a:r>
              <a:rPr lang="cs-CZ" sz="1800" dirty="0" smtClean="0"/>
              <a:t>.</a:t>
            </a:r>
            <a:endParaRPr lang="cs-CZ" sz="1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96136" y="1995686"/>
            <a:ext cx="2805853" cy="2030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503371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Přemístění dlaždice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 Chycením a tažením ji přemístíme</a:t>
            </a:r>
          </a:p>
          <a:p>
            <a:r>
              <a:rPr lang="cs-CZ" dirty="0"/>
              <a:t>Chycením a stažením dlaždice úplně dolů se zobrazí přehled celé nabídky Úvodní plochy </a:t>
            </a:r>
            <a:r>
              <a:rPr lang="cs-CZ" dirty="0" smtClean="0"/>
              <a:t>Start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19784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www.</a:t>
            </a:r>
            <a:r>
              <a:rPr lang="cs-CZ" sz="2400" dirty="0" err="1" smtClean="0">
                <a:hlinkClick r:id="rId2"/>
              </a:rPr>
              <a:t>new</a:t>
            </a:r>
            <a:r>
              <a:rPr lang="cs-CZ" sz="2400" dirty="0" smtClean="0">
                <a:hlinkClick r:id="rId2"/>
              </a:rPr>
              <a:t>-</a:t>
            </a:r>
            <a:r>
              <a:rPr lang="cs-CZ" sz="2400" dirty="0" err="1" smtClean="0">
                <a:hlinkClick r:id="rId2"/>
              </a:rPr>
              <a:t>windows.estranky.cz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clanky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jakmetro.html</a:t>
            </a:r>
            <a:r>
              <a:rPr lang="cs-CZ" sz="2400" dirty="0" smtClean="0"/>
              <a:t> </a:t>
            </a:r>
            <a:endParaRPr lang="cs-CZ" sz="2400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schemas.microsoft.com/office/infopath/2007/PartnerControls"/>
    <ds:schemaRef ds:uri="d19d6491-b662-4d98-996c-1e38fe9d0183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96</TotalTime>
  <Words>249</Words>
  <Application>Microsoft Office PowerPoint</Application>
  <PresentationFormat>Předvádění na obrazovce (16:9)</PresentationFormat>
  <Paragraphs>53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boxed_powerpoint_16x9_2012-08</vt:lpstr>
      <vt:lpstr>  Dotkněte se inovací CZ.1.07/1.3.00/51.0024  </vt:lpstr>
      <vt:lpstr>Snímek 2</vt:lpstr>
      <vt:lpstr>Metodický pokyn</vt:lpstr>
      <vt:lpstr>Přehled klávesových zkratek ve Windows 8</vt:lpstr>
      <vt:lpstr>Posun plochy Start </vt:lpstr>
      <vt:lpstr>Připnutí dlaždice</vt:lpstr>
      <vt:lpstr>Odepnutí, změna velikosti dlaždice, odinstalace aplikace</vt:lpstr>
      <vt:lpstr>Přemístění dlaždice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17</cp:revision>
  <dcterms:created xsi:type="dcterms:W3CDTF">2014-10-07T08:27:59Z</dcterms:created>
  <dcterms:modified xsi:type="dcterms:W3CDTF">2015-06-09T15:44:43Z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