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21686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78615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4112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19611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48958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3424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54664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74147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01151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8854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openxmlformats.org/officeDocument/2006/relationships/image" Target="../media/image4.jpeg"/><Relationship Id="rId21" Type="http://schemas.microsoft.com/office/2007/relationships/hdphoto" Target="../media/hdphoto9.wdp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microsoft.com/office/2007/relationships/hdphoto" Target="../media/hdphoto7.wdp"/><Relationship Id="rId25" Type="http://schemas.microsoft.com/office/2007/relationships/hdphoto" Target="../media/hdphoto11.wdp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24" Type="http://schemas.openxmlformats.org/officeDocument/2006/relationships/image" Target="../media/image15.png"/><Relationship Id="rId32" Type="http://schemas.openxmlformats.org/officeDocument/2006/relationships/comments" Target="../comments/comment1.xml"/><Relationship Id="rId5" Type="http://schemas.microsoft.com/office/2007/relationships/hdphoto" Target="../media/hdphoto1.wdp"/><Relationship Id="rId15" Type="http://schemas.microsoft.com/office/2007/relationships/hdphoto" Target="../media/hdphoto6.wdp"/><Relationship Id="rId23" Type="http://schemas.microsoft.com/office/2007/relationships/hdphoto" Target="../media/hdphoto10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8.wdp"/><Relationship Id="rId31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2.wdp"/><Relationship Id="rId30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openxmlformats.org/officeDocument/2006/relationships/image" Target="../media/image4.jpeg"/><Relationship Id="rId21" Type="http://schemas.microsoft.com/office/2007/relationships/hdphoto" Target="../media/hdphoto9.wdp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microsoft.com/office/2007/relationships/hdphoto" Target="../media/hdphoto7.wdp"/><Relationship Id="rId25" Type="http://schemas.microsoft.com/office/2007/relationships/hdphoto" Target="../media/hdphoto11.wdp"/><Relationship Id="rId3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24" Type="http://schemas.openxmlformats.org/officeDocument/2006/relationships/image" Target="../media/image15.png"/><Relationship Id="rId32" Type="http://schemas.openxmlformats.org/officeDocument/2006/relationships/image" Target="../media/image22.png"/><Relationship Id="rId5" Type="http://schemas.microsoft.com/office/2007/relationships/hdphoto" Target="../media/hdphoto1.wdp"/><Relationship Id="rId15" Type="http://schemas.microsoft.com/office/2007/relationships/hdphoto" Target="../media/hdphoto6.wdp"/><Relationship Id="rId23" Type="http://schemas.microsoft.com/office/2007/relationships/hdphoto" Target="../media/hdphoto10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8.wdp"/><Relationship Id="rId31" Type="http://schemas.openxmlformats.org/officeDocument/2006/relationships/image" Target="../media/image21.png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2.wdp"/><Relationship Id="rId30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6.wdp"/><Relationship Id="rId18" Type="http://schemas.openxmlformats.org/officeDocument/2006/relationships/image" Target="../media/image13.png"/><Relationship Id="rId26" Type="http://schemas.openxmlformats.org/officeDocument/2006/relationships/image" Target="../media/image18.png"/><Relationship Id="rId3" Type="http://schemas.openxmlformats.org/officeDocument/2006/relationships/image" Target="../media/image4.jpeg"/><Relationship Id="rId21" Type="http://schemas.microsoft.com/office/2007/relationships/hdphoto" Target="../media/hdphoto10.wdp"/><Relationship Id="rId7" Type="http://schemas.microsoft.com/office/2007/relationships/hdphoto" Target="../media/hdphoto2.wdp"/><Relationship Id="rId12" Type="http://schemas.openxmlformats.org/officeDocument/2006/relationships/image" Target="../media/image10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6.png"/><Relationship Id="rId5" Type="http://schemas.microsoft.com/office/2007/relationships/hdphoto" Target="../media/hdphoto1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microsoft.com/office/2007/relationships/hdphoto" Target="../media/hdphoto3.wdp"/><Relationship Id="rId10" Type="http://schemas.openxmlformats.org/officeDocument/2006/relationships/image" Target="../media/image9.png"/><Relationship Id="rId19" Type="http://schemas.microsoft.com/office/2007/relationships/hdphoto" Target="../media/hdphoto9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openxmlformats.org/officeDocument/2006/relationships/image" Target="../media/image19.png"/><Relationship Id="rId30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18" Type="http://schemas.openxmlformats.org/officeDocument/2006/relationships/image" Target="../media/image13.png"/><Relationship Id="rId26" Type="http://schemas.openxmlformats.org/officeDocument/2006/relationships/image" Target="../media/image11.png"/><Relationship Id="rId3" Type="http://schemas.openxmlformats.org/officeDocument/2006/relationships/image" Target="../media/image4.jpeg"/><Relationship Id="rId21" Type="http://schemas.microsoft.com/office/2007/relationships/hdphoto" Target="../media/hdphoto10.wdp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24" Type="http://schemas.openxmlformats.org/officeDocument/2006/relationships/image" Target="../media/image16.png"/><Relationship Id="rId5" Type="http://schemas.microsoft.com/office/2007/relationships/hdphoto" Target="../media/hdphoto1.wdp"/><Relationship Id="rId15" Type="http://schemas.microsoft.com/office/2007/relationships/hdphoto" Target="../media/hdphoto6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openxmlformats.org/officeDocument/2006/relationships/comments" Target="../comments/comment4.xml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0.png"/><Relationship Id="rId22" Type="http://schemas.openxmlformats.org/officeDocument/2006/relationships/image" Target="../media/image15.png"/><Relationship Id="rId27" Type="http://schemas.microsoft.com/office/2007/relationships/hdphoto" Target="../media/hdphoto7.wdp"/><Relationship Id="rId30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6.wdp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" Type="http://schemas.openxmlformats.org/officeDocument/2006/relationships/image" Target="../media/image4.jpeg"/><Relationship Id="rId21" Type="http://schemas.microsoft.com/office/2007/relationships/hdphoto" Target="../media/hdphoto10.wdp"/><Relationship Id="rId7" Type="http://schemas.microsoft.com/office/2007/relationships/hdphoto" Target="../media/hdphoto2.wdp"/><Relationship Id="rId12" Type="http://schemas.openxmlformats.org/officeDocument/2006/relationships/image" Target="../media/image10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6.png"/><Relationship Id="rId32" Type="http://schemas.openxmlformats.org/officeDocument/2006/relationships/comments" Target="../comments/comment5.xml"/><Relationship Id="rId5" Type="http://schemas.microsoft.com/office/2007/relationships/hdphoto" Target="../media/hdphoto1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8.png"/><Relationship Id="rId10" Type="http://schemas.openxmlformats.org/officeDocument/2006/relationships/image" Target="../media/image9.png"/><Relationship Id="rId19" Type="http://schemas.microsoft.com/office/2007/relationships/hdphoto" Target="../media/hdphoto9.wdp"/><Relationship Id="rId31" Type="http://schemas.openxmlformats.org/officeDocument/2006/relationships/image" Target="../media/image25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microsoft.com/office/2007/relationships/hdphoto" Target="../media/hdphoto3.wdp"/><Relationship Id="rId30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openxmlformats.org/officeDocument/2006/relationships/image" Target="../media/image4.jpeg"/><Relationship Id="rId21" Type="http://schemas.microsoft.com/office/2007/relationships/hdphoto" Target="../media/hdphoto9.wdp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microsoft.com/office/2007/relationships/hdphoto" Target="../media/hdphoto7.wdp"/><Relationship Id="rId25" Type="http://schemas.microsoft.com/office/2007/relationships/hdphoto" Target="../media/hdphoto11.wdp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24" Type="http://schemas.openxmlformats.org/officeDocument/2006/relationships/image" Target="../media/image15.png"/><Relationship Id="rId5" Type="http://schemas.microsoft.com/office/2007/relationships/hdphoto" Target="../media/hdphoto1.wdp"/><Relationship Id="rId15" Type="http://schemas.microsoft.com/office/2007/relationships/hdphoto" Target="../media/hdphoto6.wdp"/><Relationship Id="rId23" Type="http://schemas.microsoft.com/office/2007/relationships/hdphoto" Target="../media/hdphoto10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8.wdp"/><Relationship Id="rId31" Type="http://schemas.openxmlformats.org/officeDocument/2006/relationships/comments" Target="../comments/comment6.xml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2.wdp"/><Relationship Id="rId30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Sova – najdi dvě stejné sovy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06839" y="5190186"/>
            <a:ext cx="6143223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6322760" y="766223"/>
            <a:ext cx="1109420" cy="16319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3283532" y="524842"/>
            <a:ext cx="695793" cy="11365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2188542" y="2539760"/>
            <a:ext cx="1295087" cy="11736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1162837" y="1226557"/>
            <a:ext cx="1023489" cy="8841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3000">
                        <a14:foregroundMark x1="21227" y1="30667" x2="71227" y2="57758"/>
                        <a14:foregroundMark x1="26318" y1="68303" x2="26318" y2="68303"/>
                        <a14:foregroundMark x1="22818" y1="62242" x2="47545" y2="49576"/>
                        <a14:foregroundMark x1="35773" y1="25939" x2="72636" y2="49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82" t="21052" r="6492" b="21872"/>
          <a:stretch/>
        </p:blipFill>
        <p:spPr>
          <a:xfrm rot="5400000">
            <a:off x="-2979" y="2642344"/>
            <a:ext cx="1452467" cy="7721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4641797" y="2531363"/>
            <a:ext cx="1528587" cy="1310449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64945" y="4075190"/>
            <a:ext cx="2244211" cy="2796622"/>
          </a:xfrm>
          <a:prstGeom prst="roundRect">
            <a:avLst/>
          </a:prstGeom>
          <a:solidFill>
            <a:srgbClr val="00B0F0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11049109" y="4158930"/>
            <a:ext cx="875363" cy="11653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3521263" y="1947098"/>
            <a:ext cx="1557517" cy="8293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521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9" t="5822" r="19906" b="5164"/>
          <a:stretch/>
        </p:blipFill>
        <p:spPr>
          <a:xfrm>
            <a:off x="5236193" y="34690"/>
            <a:ext cx="1064218" cy="131364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5062114">
            <a:off x="6550544" y="4292308"/>
            <a:ext cx="1055800" cy="65291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100000" l="10000" r="93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4" t="10994" r="7720"/>
          <a:stretch/>
        </p:blipFill>
        <p:spPr>
          <a:xfrm rot="5400000">
            <a:off x="7258942" y="1656780"/>
            <a:ext cx="1732548" cy="15085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95697" l="10000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0"/>
          <a:stretch/>
        </p:blipFill>
        <p:spPr>
          <a:xfrm rot="5400000">
            <a:off x="8992449" y="3763860"/>
            <a:ext cx="1833522" cy="167843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7427423" y="4909557"/>
            <a:ext cx="1557517" cy="82939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6264078" y="2703389"/>
            <a:ext cx="875363" cy="11653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1884288" y="40669"/>
            <a:ext cx="867117" cy="78578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7888054" y="260141"/>
            <a:ext cx="1023489" cy="8841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201523" y="92095"/>
            <a:ext cx="774039" cy="113860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9084860" y="1554422"/>
            <a:ext cx="1381511" cy="125192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10786574" y="437883"/>
            <a:ext cx="1528587" cy="131044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10748429" y="2237091"/>
            <a:ext cx="695793" cy="1136533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337195" y="4207709"/>
            <a:ext cx="1971276" cy="2624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06839" y="5190186"/>
            <a:ext cx="6143223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6322760" y="766223"/>
            <a:ext cx="1109420" cy="16319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3283532" y="524842"/>
            <a:ext cx="695793" cy="11365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2188542" y="2539760"/>
            <a:ext cx="1295087" cy="11736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1162837" y="1226557"/>
            <a:ext cx="1023489" cy="8841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3000">
                        <a14:foregroundMark x1="21227" y1="30667" x2="71227" y2="57758"/>
                        <a14:foregroundMark x1="26318" y1="68303" x2="26318" y2="68303"/>
                        <a14:foregroundMark x1="22818" y1="62242" x2="47545" y2="49576"/>
                        <a14:foregroundMark x1="35773" y1="25939" x2="72636" y2="49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82" t="21052" r="6492" b="21872"/>
          <a:stretch/>
        </p:blipFill>
        <p:spPr>
          <a:xfrm rot="5400000">
            <a:off x="-2979" y="2642344"/>
            <a:ext cx="1452467" cy="7721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4641797" y="2531363"/>
            <a:ext cx="1528587" cy="1310449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64945" y="4075190"/>
            <a:ext cx="2244211" cy="2796622"/>
          </a:xfrm>
          <a:prstGeom prst="roundRect">
            <a:avLst/>
          </a:prstGeom>
          <a:solidFill>
            <a:srgbClr val="00B0F0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11049109" y="4158930"/>
            <a:ext cx="875363" cy="11653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3521263" y="1947098"/>
            <a:ext cx="1557517" cy="8293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521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9" t="5822" r="19906" b="5164"/>
          <a:stretch/>
        </p:blipFill>
        <p:spPr>
          <a:xfrm>
            <a:off x="5236193" y="34690"/>
            <a:ext cx="1064218" cy="131364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5062114">
            <a:off x="6550544" y="4292308"/>
            <a:ext cx="1055800" cy="65291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100000" l="10000" r="93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4" t="10994" r="7720"/>
          <a:stretch/>
        </p:blipFill>
        <p:spPr>
          <a:xfrm rot="5400000">
            <a:off x="7258942" y="1656780"/>
            <a:ext cx="1732548" cy="15085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95697" l="10000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0"/>
          <a:stretch/>
        </p:blipFill>
        <p:spPr>
          <a:xfrm rot="5400000">
            <a:off x="8992449" y="3763860"/>
            <a:ext cx="1833522" cy="167843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7427423" y="4909557"/>
            <a:ext cx="1557517" cy="82939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6264078" y="2703389"/>
            <a:ext cx="875363" cy="11653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1884288" y="40669"/>
            <a:ext cx="867117" cy="78578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201523" y="92095"/>
            <a:ext cx="774039" cy="113860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9084860" y="1554422"/>
            <a:ext cx="1381511" cy="125192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10786574" y="437883"/>
            <a:ext cx="1528587" cy="131044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-100018" y="4567355"/>
            <a:ext cx="3001551" cy="159836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16040496" flipH="1">
            <a:off x="10969098" y="3006492"/>
            <a:ext cx="1307898" cy="696473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3000">
                        <a14:foregroundMark x1="21227" y1="30667" x2="71227" y2="57758"/>
                        <a14:foregroundMark x1="26318" y1="68303" x2="26318" y2="68303"/>
                        <a14:foregroundMark x1="22818" y1="62242" x2="47545" y2="49576"/>
                        <a14:foregroundMark x1="35773" y1="25939" x2="72636" y2="49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82" t="21052" r="6492" b="21872"/>
          <a:stretch/>
        </p:blipFill>
        <p:spPr>
          <a:xfrm rot="16200000" flipH="1">
            <a:off x="8217353" y="351637"/>
            <a:ext cx="1452467" cy="772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8865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06839" y="5190186"/>
            <a:ext cx="6143223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5740239" y="319504"/>
            <a:ext cx="1109420" cy="16319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4807609" y="793710"/>
            <a:ext cx="695793" cy="11365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1162837" y="1226557"/>
            <a:ext cx="1023489" cy="8841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000">
                        <a14:foregroundMark x1="21227" y1="30667" x2="71227" y2="57758"/>
                        <a14:foregroundMark x1="26318" y1="68303" x2="26318" y2="68303"/>
                        <a14:foregroundMark x1="22818" y1="62242" x2="47545" y2="49576"/>
                        <a14:foregroundMark x1="35773" y1="25939" x2="72636" y2="49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82" t="21052" r="6492" b="21872"/>
          <a:stretch/>
        </p:blipFill>
        <p:spPr>
          <a:xfrm rot="5400000">
            <a:off x="-2979" y="2642344"/>
            <a:ext cx="1452467" cy="7721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4641797" y="2531363"/>
            <a:ext cx="1528587" cy="1310449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64945" y="4075190"/>
            <a:ext cx="2244211" cy="2796622"/>
          </a:xfrm>
          <a:prstGeom prst="roundRect">
            <a:avLst/>
          </a:prstGeom>
          <a:solidFill>
            <a:srgbClr val="00B0F0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11049109" y="4158930"/>
            <a:ext cx="875363" cy="11653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3521263" y="1947098"/>
            <a:ext cx="1557517" cy="8293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521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9" t="5822" r="19906" b="5164"/>
          <a:stretch/>
        </p:blipFill>
        <p:spPr>
          <a:xfrm>
            <a:off x="2588359" y="2692587"/>
            <a:ext cx="1064218" cy="131364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5062114">
            <a:off x="6143733" y="3191345"/>
            <a:ext cx="1055800" cy="65291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100000" l="10000" r="93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4" t="10994" r="7720"/>
          <a:stretch/>
        </p:blipFill>
        <p:spPr>
          <a:xfrm rot="5400000">
            <a:off x="7258942" y="1656780"/>
            <a:ext cx="1732548" cy="15085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95697" l="10000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0"/>
          <a:stretch/>
        </p:blipFill>
        <p:spPr>
          <a:xfrm rot="5400000">
            <a:off x="8992449" y="3763860"/>
            <a:ext cx="1833522" cy="167843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7427423" y="4909557"/>
            <a:ext cx="1557517" cy="82939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6546720" y="1537651"/>
            <a:ext cx="875363" cy="116532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7888054" y="260141"/>
            <a:ext cx="1023489" cy="8841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201523" y="92095"/>
            <a:ext cx="774039" cy="113860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9084860" y="1554422"/>
            <a:ext cx="1381511" cy="125192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10786574" y="437883"/>
            <a:ext cx="1528587" cy="131044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10748429" y="2237091"/>
            <a:ext cx="695793" cy="113653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2670" y="4351516"/>
            <a:ext cx="2699071" cy="23138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95697" l="10000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0"/>
          <a:stretch/>
        </p:blipFill>
        <p:spPr>
          <a:xfrm rot="5400000">
            <a:off x="2383744" y="316955"/>
            <a:ext cx="1833522" cy="167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5724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06839" y="5190186"/>
            <a:ext cx="6143223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6322760" y="766223"/>
            <a:ext cx="1109420" cy="16319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2369888" y="854624"/>
            <a:ext cx="695793" cy="11365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2188542" y="2539760"/>
            <a:ext cx="1295087" cy="11736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1162837" y="1226557"/>
            <a:ext cx="1023489" cy="8841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3000">
                        <a14:foregroundMark x1="21227" y1="30667" x2="71227" y2="57758"/>
                        <a14:foregroundMark x1="26318" y1="68303" x2="26318" y2="68303"/>
                        <a14:foregroundMark x1="22818" y1="62242" x2="47545" y2="49576"/>
                        <a14:foregroundMark x1="35773" y1="25939" x2="72636" y2="49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82" t="21052" r="6492" b="21872"/>
          <a:stretch/>
        </p:blipFill>
        <p:spPr>
          <a:xfrm rot="5400000">
            <a:off x="-2979" y="2642344"/>
            <a:ext cx="1452467" cy="7721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4641797" y="2531363"/>
            <a:ext cx="1528587" cy="1310449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64945" y="4075190"/>
            <a:ext cx="2244211" cy="2796622"/>
          </a:xfrm>
          <a:prstGeom prst="roundRect">
            <a:avLst/>
          </a:prstGeom>
          <a:solidFill>
            <a:srgbClr val="00B0F0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3472380" y="572935"/>
            <a:ext cx="1557517" cy="8293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521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9" t="5822" r="19906" b="5164"/>
          <a:stretch/>
        </p:blipFill>
        <p:spPr>
          <a:xfrm>
            <a:off x="5236193" y="34690"/>
            <a:ext cx="1064218" cy="131364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5062114">
            <a:off x="6550544" y="4292308"/>
            <a:ext cx="1055800" cy="65291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100000" l="10000" r="93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4" t="10994" r="7720"/>
          <a:stretch/>
        </p:blipFill>
        <p:spPr>
          <a:xfrm rot="5400000">
            <a:off x="6851583" y="1802386"/>
            <a:ext cx="1732548" cy="15085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95697" l="10000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0"/>
          <a:stretch/>
        </p:blipFill>
        <p:spPr>
          <a:xfrm rot="5400000">
            <a:off x="8992449" y="3763860"/>
            <a:ext cx="1833522" cy="16784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6264078" y="2703389"/>
            <a:ext cx="875363" cy="11653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1884288" y="40669"/>
            <a:ext cx="867117" cy="78578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7888054" y="260141"/>
            <a:ext cx="1023489" cy="8841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201523" y="92095"/>
            <a:ext cx="774039" cy="113860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9084860" y="1554422"/>
            <a:ext cx="1381511" cy="125192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10786574" y="437883"/>
            <a:ext cx="1528587" cy="131044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10748429" y="2237091"/>
            <a:ext cx="695793" cy="113653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8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521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9" t="5822" r="19906" b="5164"/>
          <a:stretch/>
        </p:blipFill>
        <p:spPr>
          <a:xfrm>
            <a:off x="302151" y="4134328"/>
            <a:ext cx="2169797" cy="26783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10825983" y="3682195"/>
            <a:ext cx="1023489" cy="88416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3733102" y="2036937"/>
            <a:ext cx="1023489" cy="88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8358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06839" y="5190186"/>
            <a:ext cx="6143223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6322760" y="766223"/>
            <a:ext cx="1109420" cy="16319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3283532" y="524842"/>
            <a:ext cx="695793" cy="11365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1162837" y="1226557"/>
            <a:ext cx="1023489" cy="8841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3000">
                        <a14:foregroundMark x1="21227" y1="30667" x2="71227" y2="57758"/>
                        <a14:foregroundMark x1="26318" y1="68303" x2="26318" y2="68303"/>
                        <a14:foregroundMark x1="22818" y1="62242" x2="47545" y2="49576"/>
                        <a14:foregroundMark x1="35773" y1="25939" x2="72636" y2="49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82" t="21052" r="6492" b="21872"/>
          <a:stretch/>
        </p:blipFill>
        <p:spPr>
          <a:xfrm rot="5400000">
            <a:off x="-2979" y="2642344"/>
            <a:ext cx="1452467" cy="7721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4641797" y="2531363"/>
            <a:ext cx="1528587" cy="1310449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64945" y="4075190"/>
            <a:ext cx="2244211" cy="2796622"/>
          </a:xfrm>
          <a:prstGeom prst="roundRect">
            <a:avLst/>
          </a:prstGeom>
          <a:solidFill>
            <a:srgbClr val="00B0F0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11049109" y="4158930"/>
            <a:ext cx="875363" cy="11653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3521263" y="1947098"/>
            <a:ext cx="1557517" cy="8293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521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9" t="5822" r="19906" b="5164"/>
          <a:stretch/>
        </p:blipFill>
        <p:spPr>
          <a:xfrm>
            <a:off x="5236193" y="34690"/>
            <a:ext cx="1064218" cy="131364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5062114">
            <a:off x="6550544" y="4292308"/>
            <a:ext cx="1055800" cy="65291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100000" l="10000" r="93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4" t="10994" r="7720"/>
          <a:stretch/>
        </p:blipFill>
        <p:spPr>
          <a:xfrm rot="5400000">
            <a:off x="7258942" y="1656780"/>
            <a:ext cx="1732548" cy="15085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95697" l="10000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0"/>
          <a:stretch/>
        </p:blipFill>
        <p:spPr>
          <a:xfrm rot="5400000">
            <a:off x="8992449" y="3763860"/>
            <a:ext cx="1833522" cy="167843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7427423" y="4909557"/>
            <a:ext cx="1557517" cy="82939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6264078" y="2703389"/>
            <a:ext cx="875363" cy="11653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1884288" y="40669"/>
            <a:ext cx="867117" cy="78578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7888054" y="260141"/>
            <a:ext cx="1023489" cy="8841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201523" y="92095"/>
            <a:ext cx="774039" cy="113860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9084860" y="1554422"/>
            <a:ext cx="1381511" cy="125192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10786574" y="437883"/>
            <a:ext cx="1528587" cy="131044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11049109" y="2679064"/>
            <a:ext cx="808740" cy="118965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420851" y="3983897"/>
            <a:ext cx="2088305" cy="30718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2660353" y="1792493"/>
            <a:ext cx="774039" cy="1138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7459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06839" y="5190186"/>
            <a:ext cx="6143223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58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98" r="28216"/>
          <a:stretch/>
        </p:blipFill>
        <p:spPr>
          <a:xfrm>
            <a:off x="6322760" y="766223"/>
            <a:ext cx="1109420" cy="16319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3283532" y="524842"/>
            <a:ext cx="695793" cy="11365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2188542" y="2539760"/>
            <a:ext cx="1295087" cy="11736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49" t="12632" r="13333" b="10176"/>
          <a:stretch/>
        </p:blipFill>
        <p:spPr>
          <a:xfrm rot="5400000">
            <a:off x="1162837" y="1226557"/>
            <a:ext cx="1023489" cy="8841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3000">
                        <a14:foregroundMark x1="21227" y1="30667" x2="71227" y2="57758"/>
                        <a14:foregroundMark x1="26318" y1="68303" x2="26318" y2="68303"/>
                        <a14:foregroundMark x1="22818" y1="62242" x2="47545" y2="49576"/>
                        <a14:foregroundMark x1="35773" y1="25939" x2="72636" y2="49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82" t="21052" r="6492" b="21872"/>
          <a:stretch/>
        </p:blipFill>
        <p:spPr>
          <a:xfrm rot="5400000">
            <a:off x="-2979" y="2642344"/>
            <a:ext cx="1452467" cy="7721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4641797" y="2531363"/>
            <a:ext cx="1528587" cy="1310449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64945" y="4075190"/>
            <a:ext cx="2244211" cy="2796622"/>
          </a:xfrm>
          <a:prstGeom prst="roundRect">
            <a:avLst/>
          </a:prstGeom>
          <a:solidFill>
            <a:srgbClr val="00B0F0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11049109" y="4158930"/>
            <a:ext cx="875363" cy="11653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3521263" y="1947098"/>
            <a:ext cx="1557517" cy="8293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521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9" t="5822" r="19906" b="5164"/>
          <a:stretch/>
        </p:blipFill>
        <p:spPr>
          <a:xfrm>
            <a:off x="5236193" y="34690"/>
            <a:ext cx="1064218" cy="131364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5062114">
            <a:off x="6550544" y="4292308"/>
            <a:ext cx="1055800" cy="65291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100000" l="10000" r="93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4" t="10994" r="7720"/>
          <a:stretch/>
        </p:blipFill>
        <p:spPr>
          <a:xfrm rot="5400000">
            <a:off x="7258942" y="1656780"/>
            <a:ext cx="1732548" cy="15085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95697" l="10000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0"/>
          <a:stretch/>
        </p:blipFill>
        <p:spPr>
          <a:xfrm rot="5400000">
            <a:off x="8992449" y="3763860"/>
            <a:ext cx="1833522" cy="167843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3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3" t="22347" r="6666" b="20751"/>
          <a:stretch/>
        </p:blipFill>
        <p:spPr>
          <a:xfrm rot="5559504">
            <a:off x="7427423" y="4909557"/>
            <a:ext cx="1557517" cy="82939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970" b="92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6" r="21596"/>
          <a:stretch/>
        </p:blipFill>
        <p:spPr>
          <a:xfrm>
            <a:off x="6264078" y="2703389"/>
            <a:ext cx="875363" cy="11653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1884288" y="40669"/>
            <a:ext cx="867117" cy="785782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818" l="10000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37"/>
          <a:stretch/>
        </p:blipFill>
        <p:spPr>
          <a:xfrm rot="5400000" flipV="1">
            <a:off x="9084860" y="1554422"/>
            <a:ext cx="1381511" cy="125192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6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35" t="5146" r="2982"/>
          <a:stretch/>
        </p:blipFill>
        <p:spPr>
          <a:xfrm rot="5400000">
            <a:off x="10786574" y="437883"/>
            <a:ext cx="1528587" cy="131044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10748429" y="2237091"/>
            <a:ext cx="695793" cy="1136533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0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" b="9387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r="35117"/>
          <a:stretch/>
        </p:blipFill>
        <p:spPr>
          <a:xfrm>
            <a:off x="450027" y="4014024"/>
            <a:ext cx="1874045" cy="306113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5062114">
            <a:off x="7974905" y="107102"/>
            <a:ext cx="1055800" cy="65291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10000" r="98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13520" b="14555"/>
          <a:stretch/>
        </p:blipFill>
        <p:spPr>
          <a:xfrm rot="16537886" flipH="1">
            <a:off x="-91086" y="389639"/>
            <a:ext cx="1055800" cy="652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6659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Obrázek lesa se souhlasem autora </a:t>
            </a:r>
            <a:r>
              <a:rPr lang="cs-CZ" dirty="0" smtClean="0"/>
              <a:t>- p</a:t>
            </a:r>
            <a:r>
              <a:rPr lang="cs-CZ" dirty="0" smtClean="0"/>
              <a:t>. Bělohlávková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vnímání, soustředění, pozornost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za úkol najít sovu k zobrazenému stínu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Rozvoj postřehu a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Na snímku jsou </a:t>
            </a:r>
            <a:r>
              <a:rPr lang="cs-CZ" dirty="0" smtClean="0"/>
              <a:t>nakreslené stíny sov, </a:t>
            </a:r>
            <a:r>
              <a:rPr lang="cs-CZ" dirty="0"/>
              <a:t>děti hledají </a:t>
            </a:r>
            <a:r>
              <a:rPr lang="cs-CZ" dirty="0" smtClean="0"/>
              <a:t> stejné vybarvené sovičky</a:t>
            </a:r>
          </a:p>
          <a:p>
            <a:r>
              <a:rPr lang="cs-CZ" dirty="0" smtClean="0"/>
              <a:t>Kliknutím na vybranou sovu se dětem nabízí zpětná vazba pomocí animačních efektů</a:t>
            </a:r>
          </a:p>
          <a:p>
            <a:r>
              <a:rPr lang="cs-CZ" dirty="0" smtClean="0"/>
              <a:t>Je možno i prvně použít interaktivního pera, kterým sovy zakroužkujeme a kliknutím na obrázek získáváme následně zpětnou vazbu</a:t>
            </a:r>
            <a:endParaRPr lang="cs-CZ" dirty="0"/>
          </a:p>
          <a:p>
            <a:r>
              <a:rPr lang="cs-CZ" dirty="0"/>
              <a:t>Materiál je určen pro práci na dotykových zařízeních.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4171" y="1673352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připravených pracovních listech děti pomocí pastelek spojují  stejné sovy.</a:t>
            </a:r>
          </a:p>
          <a:p>
            <a:r>
              <a:rPr lang="cs-CZ" dirty="0" smtClean="0"/>
              <a:t>Sovy jsou i v </a:t>
            </a:r>
            <a:r>
              <a:rPr lang="cs-CZ" dirty="0" err="1" smtClean="0"/>
              <a:t>zalaminované</a:t>
            </a:r>
            <a:r>
              <a:rPr lang="cs-CZ" dirty="0" smtClean="0"/>
              <a:t> podobě a děti vyhledávají správnou – připínají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317</Words>
  <Application>Microsoft Office PowerPoint</Application>
  <PresentationFormat>Vlastní</PresentationFormat>
  <Paragraphs>66</Paragraphs>
  <Slides>14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Sova – najdi dvě stejné sovy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vnímání, soustředění, pozornost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5</cp:revision>
  <dcterms:created xsi:type="dcterms:W3CDTF">2014-08-05T12:38:58Z</dcterms:created>
  <dcterms:modified xsi:type="dcterms:W3CDTF">2015-06-10T10:38:15Z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