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docProps/custom.xml" ContentType="application/vnd.openxmlformats-officedocument.custom-properties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982" autoAdjust="0"/>
  </p:normalViewPr>
  <p:slideViewPr>
    <p:cSldViewPr>
      <p:cViewPr>
        <p:scale>
          <a:sx n="90" d="100"/>
          <a:sy n="90" d="100"/>
        </p:scale>
        <p:origin x="-546" y="-72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Stopkové, dělené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Celistvé, s upnutými noži, kombinované, dělené.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Celistvé, kombinované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, s 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upnutými noži.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Aglomerovaný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Masivní</a:t>
          </a:r>
          <a:endParaRPr lang="cs-CZ" dirty="0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Masivní i aglomerovaný</a:t>
          </a:r>
          <a:endParaRPr lang="cs-CZ" dirty="0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Podle tloušťky odebírané třísky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Podle tloušťky stolu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Podle tloušťky materiálu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Nenastavuje se</a:t>
          </a:r>
          <a:endParaRPr lang="cs-CZ" dirty="0"/>
        </a:p>
      </dgm:t>
    </dgm:pt>
    <dgm:pt modelId="{4D2F66B9-EB63-47E1-B68D-2F1360149929}" type="parTrans" cxnId="{39A731FA-EFC2-44F7-A4BB-E1AC1207C2C3}">
      <dgm:prSet/>
      <dgm:spPr/>
      <dgm:t>
        <a:bodyPr/>
        <a:lstStyle/>
        <a:p>
          <a:endParaRPr lang="cs-CZ"/>
        </a:p>
      </dgm:t>
    </dgm:pt>
    <dgm:pt modelId="{B345AC28-825F-4F29-820A-629C9162FFAB}" type="sibTrans" cxnId="{39A731FA-EFC2-44F7-A4BB-E1AC1207C2C3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16200000">
        <a:off x="736539" y="-736539"/>
        <a:ext cx="1383069" cy="2856148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5400000">
        <a:off x="3592687" y="1568575"/>
        <a:ext cx="1383069" cy="2856148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1999303" y="1383069"/>
        <a:ext cx="1713688" cy="92204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Celistvé, kombinované</a:t>
          </a: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, s </a:t>
          </a: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upnutými noži.</a:t>
          </a:r>
          <a:endParaRPr lang="cs-CZ" sz="17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Stopkové, dělené</a:t>
          </a:r>
          <a:endParaRPr lang="cs-CZ" sz="17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Celistvé, s upnutými noži, kombinované, dělené.</a:t>
          </a:r>
          <a:endParaRPr lang="cs-CZ" sz="1700" kern="1200" dirty="0"/>
        </a:p>
      </dsp:txBody>
      <dsp:txXfrm>
        <a:off x="2011" y="1396999"/>
        <a:ext cx="2422730" cy="6349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Masivní</a:t>
          </a:r>
          <a:endParaRPr lang="cs-CZ" sz="18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Masivní i aglomerovaný</a:t>
          </a:r>
          <a:endParaRPr lang="cs-CZ" sz="18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Aglomerovaný</a:t>
          </a:r>
          <a:endParaRPr lang="cs-CZ" sz="1800" kern="1200" dirty="0"/>
        </a:p>
      </dsp:txBody>
      <dsp:txXfrm>
        <a:off x="2011" y="1396999"/>
        <a:ext cx="2422730" cy="63499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Nenastavuje se</a:t>
          </a:r>
          <a:endParaRPr lang="cs-CZ" sz="1400" kern="1200" dirty="0"/>
        </a:p>
      </dsp:txBody>
      <dsp:txXfrm>
        <a:off x="2233" y="595"/>
        <a:ext cx="2429628" cy="47228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Podle tloušťky materiálu</a:t>
          </a:r>
          <a:endParaRPr lang="cs-CZ" sz="1400" kern="1200" dirty="0"/>
        </a:p>
      </dsp:txBody>
      <dsp:txXfrm>
        <a:off x="188" y="520104"/>
        <a:ext cx="2428823" cy="47228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Podle tloušťky odebírané třísky</a:t>
          </a:r>
          <a:endParaRPr lang="cs-CZ" sz="1400" kern="1200" dirty="0"/>
        </a:p>
      </dsp:txBody>
      <dsp:txXfrm>
        <a:off x="2233" y="1039614"/>
        <a:ext cx="2429628" cy="47228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hlinkClick xmlns:r="http://schemas.openxmlformats.org/officeDocument/2006/relationships" r:id="" action="ppaction://hlinksldjump"/>
            </a:rPr>
            <a:t>Podle tloušťky stolu</a:t>
          </a:r>
          <a:endParaRPr lang="cs-CZ" sz="1400" kern="1200" dirty="0"/>
        </a:p>
      </dsp:txBody>
      <dsp:txXfrm>
        <a:off x="2011" y="1559123"/>
        <a:ext cx="2422730" cy="47228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Technologie opracování dřeva</a:t>
            </a:r>
          </a:p>
          <a:p>
            <a:r>
              <a:rPr lang="cs-CZ" sz="3600" b="1" dirty="0" smtClean="0"/>
              <a:t>-</a:t>
            </a:r>
          </a:p>
          <a:p>
            <a:r>
              <a:rPr lang="cs-CZ" sz="3600" b="1" dirty="0" smtClean="0"/>
              <a:t>frézování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Eva Vašíková</a:t>
            </a:r>
          </a:p>
          <a:p>
            <a:pPr algn="l"/>
            <a:r>
              <a:rPr lang="cs-CZ" dirty="0" smtClean="0"/>
              <a:t>Předmět: Technologie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použít jako procvičovací</a:t>
            </a:r>
            <a:r>
              <a:rPr lang="cs-CZ" dirty="0"/>
              <a:t> </a:t>
            </a:r>
            <a:r>
              <a:rPr lang="cs-CZ" dirty="0" smtClean="0"/>
              <a:t>probrané látka, případně ke kontrole znalostí.</a:t>
            </a:r>
            <a:r>
              <a:rPr lang="cs-CZ" dirty="0"/>
              <a:t> </a:t>
            </a:r>
            <a:r>
              <a:rPr lang="cs-CZ" dirty="0" smtClean="0"/>
              <a:t>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516705209"/>
              </p:ext>
            </p:extLst>
          </p:nvPr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Frézování je opracování materiálu nástrojem s přímočarým pohybem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Rozlišujeme Frézování rovinné a tvarové 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nástroje používáme pro frézování?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201959093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</a:t>
            </a:r>
            <a:r>
              <a:rPr lang="cs-CZ" dirty="0" smtClean="0"/>
              <a:t>materiál </a:t>
            </a:r>
            <a:r>
              <a:rPr lang="cs-CZ" dirty="0" smtClean="0"/>
              <a:t>se opracovává rovinnými frézkami?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384231654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Podle čeho se nastavuje zadní stůl srovnávací frézky?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620262126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purl.org/dc/dcmitype/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</TotalTime>
  <Words>232</Words>
  <Application>Microsoft Office PowerPoint</Application>
  <PresentationFormat>Předvádění na obrazovce (16:9)</PresentationFormat>
  <Paragraphs>61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Frézování je opracování materiálu nástrojem s přímočarým pohybem</vt:lpstr>
      <vt:lpstr>Rozlišujeme Frézování rovinné a tvarové </vt:lpstr>
      <vt:lpstr>Jaké nástroje používáme pro frézování?</vt:lpstr>
      <vt:lpstr>Jaký materiál se opracovává rovinnými frézkami?</vt:lpstr>
      <vt:lpstr>Podle čeho se nastavuje zadní stůl srovnávací frézky?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11</cp:revision>
  <dcterms:created xsi:type="dcterms:W3CDTF">2014-10-07T08:27:59Z</dcterms:created>
  <dcterms:modified xsi:type="dcterms:W3CDTF">2015-06-10T17:37:38Z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