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5" autoAdjust="0"/>
    <p:restoredTop sz="94982" autoAdjust="0"/>
  </p:normalViewPr>
  <p:slideViewPr>
    <p:cSldViewPr>
      <p:cViewPr>
        <p:scale>
          <a:sx n="157" d="100"/>
          <a:sy n="157" d="100"/>
        </p:scale>
        <p:origin x="-270" y="-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cholerik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flegmatik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melancholik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imigrace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přeběh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emigrace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arachnofobie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kyberfobie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xenofobie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klaustrofobie</a:t>
          </a:r>
          <a:endParaRPr lang="cs-CZ" dirty="0"/>
        </a:p>
      </dgm:t>
    </dgm:pt>
    <dgm:pt modelId="{4D2F66B9-EB63-47E1-B68D-2F1360149929}" type="parTrans" cxnId="{39A731FA-EFC2-44F7-A4BB-E1AC1207C2C3}">
      <dgm:prSet/>
      <dgm:spPr/>
      <dgm:t>
        <a:bodyPr/>
        <a:lstStyle/>
        <a:p>
          <a:endParaRPr lang="cs-CZ"/>
        </a:p>
      </dgm:t>
    </dgm:pt>
    <dgm:pt modelId="{B345AC28-825F-4F29-820A-629C9162FFAB}" type="sibTrans" cxnId="{39A731FA-EFC2-44F7-A4BB-E1AC1207C2C3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#1"/>
    <dgm:cxn modelId="{21656CA8-5815-402F-BC0D-A00910964562}" type="presOf" srcId="{CD622307-F55F-4AF1-93FD-580A9869B3DC}" destId="{F4253EC8-AEDF-499A-A6AA-62B0686AB46B}" srcOrd="0" destOrd="0" presId="urn:microsoft.com/office/officeart/2005/8/layout/default#1"/>
    <dgm:cxn modelId="{0FA34F5E-FE8D-4977-8365-D5802292EF58}" type="presParOf" srcId="{1E85B686-81D3-49A4-9D5D-B1471D51C65C}" destId="{F4253EC8-AEDF-499A-A6AA-62B0686AB46B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#2"/>
    <dgm:cxn modelId="{56B35C08-F7DE-4F86-91E3-E42C6F275FF8}" type="presOf" srcId="{5096CB68-D2E2-4637-BF30-8EE85EF27338}" destId="{1E85B686-81D3-49A4-9D5D-B1471D51C65C}" srcOrd="0" destOrd="0" presId="urn:microsoft.com/office/officeart/2005/8/layout/default#2"/>
    <dgm:cxn modelId="{72B8D67C-6C9B-4CD7-B1EE-6535F52120BF}" type="presParOf" srcId="{1E85B686-81D3-49A4-9D5D-B1471D51C65C}" destId="{F4253EC8-AEDF-499A-A6AA-62B0686AB46B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5400000">
        <a:off x="0" y="0"/>
        <a:ext cx="2856148" cy="1383069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-5400000">
        <a:off x="2856148" y="2305114"/>
        <a:ext cx="2856148" cy="1383069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2044314" y="1428080"/>
        <a:ext cx="1623666" cy="8320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47224" y="47472"/>
        <a:ext cx="1259302" cy="872934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47224" y="1111593"/>
        <a:ext cx="1259302" cy="8729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47224" y="47472"/>
        <a:ext cx="1259302" cy="872934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47224" y="1111593"/>
        <a:ext cx="1259302" cy="8729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" action="ppaction://hlinksldjump"/>
            </a:rPr>
            <a:t>melancholik</a:t>
          </a:r>
          <a:endParaRPr lang="cs-CZ" sz="3000" kern="1200" dirty="0"/>
        </a:p>
      </dsp:txBody>
      <dsp:txXfrm>
        <a:off x="31186" y="30998"/>
        <a:ext cx="2366827" cy="573003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" action="ppaction://hlinksldjump"/>
            </a:rPr>
            <a:t>cholerik</a:t>
          </a:r>
          <a:endParaRPr lang="cs-CZ" sz="3000" kern="1200" dirty="0"/>
        </a:p>
      </dsp:txBody>
      <dsp:txXfrm>
        <a:off x="33231" y="729498"/>
        <a:ext cx="2367632" cy="573003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hlinkClick xmlns:r="http://schemas.openxmlformats.org/officeDocument/2006/relationships" r:id="" action="ppaction://hlinksldjump"/>
            </a:rPr>
            <a:t>flegmatik</a:t>
          </a:r>
          <a:endParaRPr lang="cs-CZ" sz="3000" kern="1200" dirty="0"/>
        </a:p>
      </dsp:txBody>
      <dsp:txXfrm>
        <a:off x="33009" y="1427997"/>
        <a:ext cx="2360734" cy="5730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emigrace</a:t>
          </a:r>
          <a:endParaRPr lang="cs-CZ" sz="3200" kern="1200" dirty="0"/>
        </a:p>
      </dsp:txBody>
      <dsp:txXfrm>
        <a:off x="31186" y="30998"/>
        <a:ext cx="2366827" cy="573003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imigrace</a:t>
          </a:r>
          <a:endParaRPr lang="cs-CZ" sz="3200" kern="1200" dirty="0"/>
        </a:p>
      </dsp:txBody>
      <dsp:txXfrm>
        <a:off x="33231" y="729498"/>
        <a:ext cx="2367632" cy="573003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přeběh</a:t>
          </a:r>
          <a:endParaRPr lang="cs-CZ" sz="3200" kern="1200" dirty="0"/>
        </a:p>
      </dsp:txBody>
      <dsp:txXfrm>
        <a:off x="33009" y="1427997"/>
        <a:ext cx="2360734" cy="5730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2233" y="595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klaustrofobie</a:t>
          </a:r>
          <a:endParaRPr lang="cs-CZ" sz="2300" kern="1200" dirty="0"/>
        </a:p>
      </dsp:txBody>
      <dsp:txXfrm>
        <a:off x="25288" y="23650"/>
        <a:ext cx="2383518" cy="42617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xenofobie</a:t>
          </a:r>
          <a:endParaRPr lang="cs-CZ" sz="2300" kern="1200" dirty="0"/>
        </a:p>
      </dsp:txBody>
      <dsp:txXfrm>
        <a:off x="23243" y="543159"/>
        <a:ext cx="2382713" cy="42617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1039614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arachnofobie</a:t>
          </a:r>
          <a:endParaRPr lang="cs-CZ" sz="2300" kern="1200" dirty="0"/>
        </a:p>
      </dsp:txBody>
      <dsp:txXfrm>
        <a:off x="25288" y="1062669"/>
        <a:ext cx="2383518" cy="42617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kyberfobie</a:t>
          </a:r>
          <a:endParaRPr lang="cs-CZ" sz="2300" kern="1200" dirty="0"/>
        </a:p>
      </dsp:txBody>
      <dsp:txXfrm>
        <a:off x="25066" y="1582178"/>
        <a:ext cx="2376620" cy="42617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Občanská nauka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Integrovaná střední škola Semily</a:t>
            </a:r>
          </a:p>
          <a:p>
            <a:pPr algn="l"/>
            <a:r>
              <a:rPr lang="cs-CZ" dirty="0" smtClean="0"/>
              <a:t>Autor: Aleš Jiránek</a:t>
            </a:r>
          </a:p>
          <a:p>
            <a:pPr algn="l"/>
            <a:r>
              <a:rPr lang="cs-CZ" dirty="0" smtClean="0"/>
              <a:t>Předmět: Občanská nauka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je vhodný ve druhé a třetí fázi – uvědomění a reflexi. Otázky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a zábavně znalosti z dané látky.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AZYL JE POSKYTNUTÍ Útočiště cizímu státnímu příslušníkovi.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2709989"/>
              </p:ext>
            </p:extLst>
          </p:nvPr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Adolescence je období života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98781956"/>
              </p:ext>
            </p:extLst>
          </p:nvPr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Výbušný, vznětlivý, impulzivní člověk 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95470489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Odchod do jiné země 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72760061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Strach a nepřátelství ke všemu cizímu je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07578477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purl.org/dc/dcmitype/"/>
    <ds:schemaRef ds:uri="d19d6491-b662-4d98-996c-1e38fe9d0183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200</Words>
  <Application>Microsoft Office PowerPoint</Application>
  <PresentationFormat>Předvádění na obrazovce (16:9)</PresentationFormat>
  <Paragraphs>61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AZYL JE POSKYTNUTÍ Útočiště cizímu státnímu příslušníkovi.</vt:lpstr>
      <vt:lpstr>Adolescence je období života</vt:lpstr>
      <vt:lpstr>Výbušný, vznětlivý, impulzivní člověk je</vt:lpstr>
      <vt:lpstr>Odchod do jiné země je</vt:lpstr>
      <vt:lpstr>Strach a nepřátelství ke všemu cizímu je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Aleš Jiránek</cp:lastModifiedBy>
  <cp:revision>9</cp:revision>
  <dcterms:created xsi:type="dcterms:W3CDTF">2014-10-07T08:27:59Z</dcterms:created>
  <dcterms:modified xsi:type="dcterms:W3CDTF">2015-06-10T14:18:00Z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