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7" r:id="rId5"/>
    <p:sldId id="285" r:id="rId6"/>
    <p:sldId id="286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  <a:srgbClr val="FFFFFF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726" y="-6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615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0751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20235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0936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9100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157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5909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comments" Target="../comments/comment1.xml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comments" Target="../comments/comment2.xml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comments" Target="../comments/comment3.xml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comments" Target="../comments/comment4.xml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ZVÍŘÁTKA V HLÁSKÁCH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6823" b="69401" l="31543" r="65479">
                        <a14:backgroundMark x1="47070" y1="58919" x2="55225" y2="58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748" t="27183" r="32619" b="29500"/>
          <a:stretch/>
        </p:blipFill>
        <p:spPr>
          <a:xfrm>
            <a:off x="9933174" y="121116"/>
            <a:ext cx="1690441" cy="14991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2839" b="76172" l="34473" r="62305">
                        <a14:foregroundMark x1="43604" y1="64258" x2="43604" y2="64063"/>
                        <a14:foregroundMark x1="41162" y1="63542" x2="41162" y2="63542"/>
                        <a14:foregroundMark x1="42383" y1="63542" x2="42383" y2="63542"/>
                        <a14:backgroundMark x1="47705" y1="70508" x2="52783" y2="66732"/>
                        <a14:backgroundMark x1="47998" y1="69076" x2="48242" y2="67643"/>
                        <a14:backgroundMark x1="48926" y1="65885" x2="49463" y2="68359"/>
                        <a14:backgroundMark x1="36230" y1="58008" x2="36230" y2="58008"/>
                        <a14:backgroundMark x1="36377" y1="58529" x2="36377" y2="58529"/>
                        <a14:backgroundMark x1="38232" y1="55143" x2="38232" y2="5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321" t="38823" r="36471" b="20210"/>
          <a:stretch/>
        </p:blipFill>
        <p:spPr>
          <a:xfrm>
            <a:off x="2396697" y="2440652"/>
            <a:ext cx="2622431" cy="2501661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2751" b="90201" l="8592" r="82640">
                        <a14:backgroundMark x1="30292" y1="54073" x2="30292" y2="54073"/>
                        <a14:backgroundMark x1="17626" y1="55372" x2="39415" y2="69658"/>
                        <a14:backgroundMark x1="57042" y1="70956" x2="62976" y2="69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923" y="-305833"/>
            <a:ext cx="4850917" cy="363818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4432" b="90000" l="14066" r="89940">
                        <a14:backgroundMark x1="24041" y1="43409" x2="24041" y2="43409"/>
                        <a14:backgroundMark x1="47059" y1="62614" x2="61125" y2="59318"/>
                        <a14:backgroundMark x1="23444" y1="37386" x2="33333" y2="53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187" y="3610320"/>
            <a:ext cx="4042692" cy="303201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25391" b="81250" l="29932" r="75000">
                        <a14:foregroundMark x1="64697" y1="63932" x2="64697" y2="68359"/>
                        <a14:backgroundMark x1="51855" y1="66016" x2="62988" y2="65495"/>
                        <a14:backgroundMark x1="72070" y1="54622" x2="71387" y2="58724"/>
                        <a14:backgroundMark x1="36377" y1="47656" x2="41064" y2="521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57508" y="1741418"/>
            <a:ext cx="5416509" cy="406238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5977" b="74349" l="34180" r="70117">
                        <a14:backgroundMark x1="61133" y1="48633" x2="61133" y2="48633"/>
                        <a14:backgroundMark x1="47461" y1="64518" x2="47461" y2="64714"/>
                        <a14:backgroundMark x1="55127" y1="64714" x2="55127" y2="64714"/>
                        <a14:backgroundMark x1="66064" y1="34570" x2="66064" y2="34570"/>
                        <a14:backgroundMark x1="38818" y1="62891" x2="38818" y2="62891"/>
                        <a14:backgroundMark x1="36768" y1="49935" x2="36768" y2="49935"/>
                        <a14:backgroundMark x1="44189" y1="46094" x2="44189" y2="46094"/>
                        <a14:backgroundMark x1="49365" y1="62370" x2="49365" y2="62370"/>
                        <a14:backgroundMark x1="45947" y1="61393" x2="45947" y2="61393"/>
                        <a14:backgroundMark x1="65967" y1="59049" x2="65967" y2="59049"/>
                        <a14:backgroundMark x1="59912" y1="59440" x2="59912" y2="59440"/>
                        <a14:backgroundMark x1="61426" y1="59440" x2="61426" y2="59440"/>
                        <a14:backgroundMark x1="63086" y1="59766" x2="63086" y2="59766"/>
                        <a14:backgroundMark x1="64844" y1="59440" x2="64697" y2="59440"/>
                        <a14:backgroundMark x1="67334" y1="60482" x2="67334" y2="60482"/>
                        <a14:backgroundMark x1="68018" y1="60482" x2="68018" y2="60482"/>
                        <a14:backgroundMark x1="69092" y1="59570" x2="69092" y2="59570"/>
                        <a14:backgroundMark x1="66064" y1="60482" x2="66064" y2="60482"/>
                        <a14:backgroundMark x1="63867" y1="60156" x2="63867" y2="60156"/>
                        <a14:backgroundMark x1="60449" y1="60677" x2="60449" y2="60677"/>
                        <a14:backgroundMark x1="62402" y1="59766" x2="62402" y2="58854"/>
                        <a14:backgroundMark x1="55469" y1="64388" x2="55469" y2="643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396" t="23521" r="28285" b="23363"/>
          <a:stretch/>
        </p:blipFill>
        <p:spPr>
          <a:xfrm>
            <a:off x="343612" y="-305833"/>
            <a:ext cx="3364301" cy="324353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-22277" y="4682572"/>
            <a:ext cx="2111829" cy="216625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6823" b="69401" l="31543" r="65479">
                        <a14:backgroundMark x1="47070" y1="58919" x2="55225" y2="58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748" t="27183" r="32619" b="29500"/>
          <a:stretch/>
        </p:blipFill>
        <p:spPr>
          <a:xfrm>
            <a:off x="9933174" y="121116"/>
            <a:ext cx="1690441" cy="14991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2839" b="76172" l="34473" r="62305">
                        <a14:foregroundMark x1="43604" y1="64258" x2="43604" y2="64063"/>
                        <a14:foregroundMark x1="41162" y1="63542" x2="41162" y2="63542"/>
                        <a14:foregroundMark x1="42383" y1="63542" x2="42383" y2="63542"/>
                        <a14:backgroundMark x1="47705" y1="70508" x2="52783" y2="66732"/>
                        <a14:backgroundMark x1="47998" y1="69076" x2="48242" y2="67643"/>
                        <a14:backgroundMark x1="48926" y1="65885" x2="49463" y2="68359"/>
                        <a14:backgroundMark x1="36230" y1="58008" x2="36230" y2="58008"/>
                        <a14:backgroundMark x1="36377" y1="58529" x2="36377" y2="58529"/>
                        <a14:backgroundMark x1="38232" y1="55143" x2="38232" y2="5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321" t="38823" r="36471" b="20210"/>
          <a:stretch/>
        </p:blipFill>
        <p:spPr>
          <a:xfrm>
            <a:off x="2396697" y="2440652"/>
            <a:ext cx="2622431" cy="2501661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2751" b="90201" l="8592" r="82640">
                        <a14:backgroundMark x1="30292" y1="54073" x2="30292" y2="54073"/>
                        <a14:backgroundMark x1="17626" y1="55372" x2="39415" y2="69658"/>
                        <a14:backgroundMark x1="57042" y1="70956" x2="62976" y2="69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01" t="25603" r="17058" b="10191"/>
          <a:stretch/>
        </p:blipFill>
        <p:spPr>
          <a:xfrm>
            <a:off x="4860758" y="625642"/>
            <a:ext cx="3300604" cy="233592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4432" b="90000" l="14066" r="89940">
                        <a14:backgroundMark x1="24041" y1="43409" x2="24041" y2="43409"/>
                        <a14:backgroundMark x1="47059" y1="62614" x2="61125" y2="59318"/>
                        <a14:backgroundMark x1="23444" y1="37386" x2="33333" y2="53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12" t="13730" r="21122" b="4791"/>
          <a:stretch/>
        </p:blipFill>
        <p:spPr>
          <a:xfrm>
            <a:off x="5293895" y="4026568"/>
            <a:ext cx="2695073" cy="24704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25391" b="81250" l="29932" r="75000">
                        <a14:foregroundMark x1="64697" y1="63932" x2="64697" y2="68359"/>
                        <a14:backgroundMark x1="51855" y1="66016" x2="62988" y2="65495"/>
                        <a14:backgroundMark x1="72070" y1="54622" x2="71387" y2="58724"/>
                        <a14:backgroundMark x1="36377" y1="47656" x2="41064" y2="521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77" t="21501" r="22681" b="10182"/>
          <a:stretch/>
        </p:blipFill>
        <p:spPr>
          <a:xfrm>
            <a:off x="8486275" y="2614862"/>
            <a:ext cx="2759242" cy="277528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5977" b="74349" l="34180" r="70117">
                        <a14:backgroundMark x1="61133" y1="48633" x2="61133" y2="48633"/>
                        <a14:backgroundMark x1="47461" y1="64518" x2="47461" y2="64714"/>
                        <a14:backgroundMark x1="55127" y1="64714" x2="55127" y2="64714"/>
                        <a14:backgroundMark x1="66064" y1="34570" x2="66064" y2="34570"/>
                        <a14:backgroundMark x1="38818" y1="62891" x2="38818" y2="62891"/>
                        <a14:backgroundMark x1="36768" y1="49935" x2="36768" y2="49935"/>
                        <a14:backgroundMark x1="44189" y1="46094" x2="44189" y2="46094"/>
                        <a14:backgroundMark x1="49365" y1="62370" x2="49365" y2="62370"/>
                        <a14:backgroundMark x1="45947" y1="61393" x2="45947" y2="61393"/>
                        <a14:backgroundMark x1="65967" y1="59049" x2="65967" y2="59049"/>
                        <a14:backgroundMark x1="59912" y1="59440" x2="59912" y2="59440"/>
                        <a14:backgroundMark x1="61426" y1="59440" x2="61426" y2="59440"/>
                        <a14:backgroundMark x1="63086" y1="59766" x2="63086" y2="59766"/>
                        <a14:backgroundMark x1="64844" y1="59440" x2="64697" y2="59440"/>
                        <a14:backgroundMark x1="67334" y1="60482" x2="67334" y2="60482"/>
                        <a14:backgroundMark x1="68018" y1="60482" x2="68018" y2="60482"/>
                        <a14:backgroundMark x1="69092" y1="59570" x2="69092" y2="59570"/>
                        <a14:backgroundMark x1="66064" y1="60482" x2="66064" y2="60482"/>
                        <a14:backgroundMark x1="63867" y1="60156" x2="63867" y2="60156"/>
                        <a14:backgroundMark x1="60449" y1="60677" x2="60449" y2="60677"/>
                        <a14:backgroundMark x1="62402" y1="59766" x2="62402" y2="58854"/>
                        <a14:backgroundMark x1="55469" y1="64388" x2="55469" y2="643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396" t="23521" r="28285" b="23363"/>
          <a:stretch/>
        </p:blipFill>
        <p:spPr>
          <a:xfrm>
            <a:off x="343612" y="-305833"/>
            <a:ext cx="3364301" cy="324353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-22277" y="4682572"/>
            <a:ext cx="2111829" cy="216625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/>
              <a:t>A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xmlns="" val="300388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6823" b="69401" l="31543" r="65479">
                        <a14:backgroundMark x1="47070" y1="58919" x2="55225" y2="58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748" t="27183" r="32619" b="29500"/>
          <a:stretch/>
        </p:blipFill>
        <p:spPr>
          <a:xfrm>
            <a:off x="9933174" y="121116"/>
            <a:ext cx="1690441" cy="14991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2839" b="76172" l="34473" r="62305">
                        <a14:foregroundMark x1="43604" y1="64258" x2="43604" y2="64063"/>
                        <a14:foregroundMark x1="41162" y1="63542" x2="41162" y2="63542"/>
                        <a14:foregroundMark x1="42383" y1="63542" x2="42383" y2="63542"/>
                        <a14:backgroundMark x1="47705" y1="70508" x2="52783" y2="66732"/>
                        <a14:backgroundMark x1="47998" y1="69076" x2="48242" y2="67643"/>
                        <a14:backgroundMark x1="48926" y1="65885" x2="49463" y2="68359"/>
                        <a14:backgroundMark x1="36230" y1="58008" x2="36230" y2="58008"/>
                        <a14:backgroundMark x1="36377" y1="58529" x2="36377" y2="58529"/>
                        <a14:backgroundMark x1="38232" y1="55143" x2="38232" y2="5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321" t="38823" r="36471" b="20210"/>
          <a:stretch/>
        </p:blipFill>
        <p:spPr>
          <a:xfrm>
            <a:off x="2422165" y="2414723"/>
            <a:ext cx="2622431" cy="2501661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2751" b="90201" l="8592" r="82640">
                        <a14:backgroundMark x1="30292" y1="54073" x2="30292" y2="54073"/>
                        <a14:backgroundMark x1="17626" y1="55372" x2="39415" y2="69658"/>
                        <a14:backgroundMark x1="57042" y1="70956" x2="62976" y2="69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54" t="27367" r="17305" b="10020"/>
          <a:stretch/>
        </p:blipFill>
        <p:spPr>
          <a:xfrm>
            <a:off x="4940968" y="689812"/>
            <a:ext cx="3208421" cy="227797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4432" b="90000" l="14066" r="89940">
                        <a14:backgroundMark x1="24041" y1="43409" x2="24041" y2="43409"/>
                        <a14:backgroundMark x1="47059" y1="62614" x2="61125" y2="59318"/>
                        <a14:backgroundMark x1="23444" y1="37386" x2="33333" y2="53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09" t="14257" r="19932" b="9553"/>
          <a:stretch/>
        </p:blipFill>
        <p:spPr>
          <a:xfrm>
            <a:off x="5309937" y="4042611"/>
            <a:ext cx="2727158" cy="23100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25391" b="81250" l="29932" r="75000">
                        <a14:foregroundMark x1="64697" y1="63932" x2="64697" y2="68359"/>
                        <a14:backgroundMark x1="51855" y1="66016" x2="62988" y2="65495"/>
                        <a14:backgroundMark x1="72070" y1="54622" x2="71387" y2="58724"/>
                        <a14:backgroundMark x1="36377" y1="47656" x2="41064" y2="521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36" t="20711" r="22977" b="7419"/>
          <a:stretch/>
        </p:blipFill>
        <p:spPr>
          <a:xfrm>
            <a:off x="8662737" y="2582779"/>
            <a:ext cx="2566737" cy="29196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5977" b="74349" l="34180" r="70117">
                        <a14:backgroundMark x1="61133" y1="48633" x2="61133" y2="48633"/>
                        <a14:backgroundMark x1="47461" y1="64518" x2="47461" y2="64714"/>
                        <a14:backgroundMark x1="55127" y1="64714" x2="55127" y2="64714"/>
                        <a14:backgroundMark x1="66064" y1="34570" x2="66064" y2="34570"/>
                        <a14:backgroundMark x1="38818" y1="62891" x2="38818" y2="62891"/>
                        <a14:backgroundMark x1="36768" y1="49935" x2="36768" y2="49935"/>
                        <a14:backgroundMark x1="44189" y1="46094" x2="44189" y2="46094"/>
                        <a14:backgroundMark x1="49365" y1="62370" x2="49365" y2="62370"/>
                        <a14:backgroundMark x1="45947" y1="61393" x2="45947" y2="61393"/>
                        <a14:backgroundMark x1="65967" y1="59049" x2="65967" y2="59049"/>
                        <a14:backgroundMark x1="59912" y1="59440" x2="59912" y2="59440"/>
                        <a14:backgroundMark x1="61426" y1="59440" x2="61426" y2="59440"/>
                        <a14:backgroundMark x1="63086" y1="59766" x2="63086" y2="59766"/>
                        <a14:backgroundMark x1="64844" y1="59440" x2="64697" y2="59440"/>
                        <a14:backgroundMark x1="67334" y1="60482" x2="67334" y2="60482"/>
                        <a14:backgroundMark x1="68018" y1="60482" x2="68018" y2="60482"/>
                        <a14:backgroundMark x1="69092" y1="59570" x2="69092" y2="59570"/>
                        <a14:backgroundMark x1="66064" y1="60482" x2="66064" y2="60482"/>
                        <a14:backgroundMark x1="63867" y1="60156" x2="63867" y2="60156"/>
                        <a14:backgroundMark x1="60449" y1="60677" x2="60449" y2="60677"/>
                        <a14:backgroundMark x1="62402" y1="59766" x2="62402" y2="58854"/>
                        <a14:backgroundMark x1="55469" y1="64388" x2="55469" y2="643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396" t="23521" r="28285" b="23363"/>
          <a:stretch/>
        </p:blipFill>
        <p:spPr>
          <a:xfrm>
            <a:off x="343612" y="-305833"/>
            <a:ext cx="3364301" cy="324353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-22277" y="4682572"/>
            <a:ext cx="2111829" cy="216625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/>
              <a:t>..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xmlns="" val="186802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6823" b="69401" l="31543" r="65479">
                        <a14:backgroundMark x1="47070" y1="58919" x2="55225" y2="58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748" t="27183" r="32619" b="29500"/>
          <a:stretch/>
        </p:blipFill>
        <p:spPr>
          <a:xfrm>
            <a:off x="9933174" y="121116"/>
            <a:ext cx="1690441" cy="14991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2839" b="76172" l="34473" r="62305">
                        <a14:foregroundMark x1="43604" y1="64258" x2="43604" y2="64063"/>
                        <a14:foregroundMark x1="41162" y1="63542" x2="41162" y2="63542"/>
                        <a14:foregroundMark x1="42383" y1="63542" x2="42383" y2="63542"/>
                        <a14:backgroundMark x1="47705" y1="70508" x2="52783" y2="66732"/>
                        <a14:backgroundMark x1="47998" y1="69076" x2="48242" y2="67643"/>
                        <a14:backgroundMark x1="48926" y1="65885" x2="49463" y2="68359"/>
                        <a14:backgroundMark x1="36230" y1="58008" x2="36230" y2="58008"/>
                        <a14:backgroundMark x1="36377" y1="58529" x2="36377" y2="58529"/>
                        <a14:backgroundMark x1="38232" y1="55143" x2="38232" y2="5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321" t="38823" r="36471" b="20210"/>
          <a:stretch/>
        </p:blipFill>
        <p:spPr>
          <a:xfrm>
            <a:off x="2422165" y="2414723"/>
            <a:ext cx="2622431" cy="2501661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2751" b="90201" l="8592" r="82640">
                        <a14:backgroundMark x1="30292" y1="54073" x2="30292" y2="54073"/>
                        <a14:backgroundMark x1="17626" y1="55372" x2="39415" y2="69658"/>
                        <a14:backgroundMark x1="57042" y1="70956" x2="62976" y2="69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923" y="-305833"/>
            <a:ext cx="4850917" cy="363818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4432" b="90000" l="14066" r="89940">
                        <a14:backgroundMark x1="24041" y1="43409" x2="24041" y2="43409"/>
                        <a14:backgroundMark x1="47059" y1="62614" x2="61125" y2="59318"/>
                        <a14:backgroundMark x1="23444" y1="37386" x2="33333" y2="53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187" y="3610320"/>
            <a:ext cx="4042692" cy="303201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25391" b="81250" l="29932" r="75000">
                        <a14:foregroundMark x1="64697" y1="63932" x2="64697" y2="68359"/>
                        <a14:backgroundMark x1="51855" y1="66016" x2="62988" y2="65495"/>
                        <a14:backgroundMark x1="72070" y1="54622" x2="71387" y2="58724"/>
                        <a14:backgroundMark x1="36377" y1="47656" x2="41064" y2="521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57508" y="1741418"/>
            <a:ext cx="5416509" cy="406238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5977" b="74349" l="34180" r="70117">
                        <a14:backgroundMark x1="61133" y1="48633" x2="61133" y2="48633"/>
                        <a14:backgroundMark x1="47461" y1="64518" x2="47461" y2="64714"/>
                        <a14:backgroundMark x1="55127" y1="64714" x2="55127" y2="64714"/>
                        <a14:backgroundMark x1="66064" y1="34570" x2="66064" y2="34570"/>
                        <a14:backgroundMark x1="38818" y1="62891" x2="38818" y2="62891"/>
                        <a14:backgroundMark x1="36768" y1="49935" x2="36768" y2="49935"/>
                        <a14:backgroundMark x1="44189" y1="46094" x2="44189" y2="46094"/>
                        <a14:backgroundMark x1="49365" y1="62370" x2="49365" y2="62370"/>
                        <a14:backgroundMark x1="45947" y1="61393" x2="45947" y2="61393"/>
                        <a14:backgroundMark x1="65967" y1="59049" x2="65967" y2="59049"/>
                        <a14:backgroundMark x1="59912" y1="59440" x2="59912" y2="59440"/>
                        <a14:backgroundMark x1="61426" y1="59440" x2="61426" y2="59440"/>
                        <a14:backgroundMark x1="63086" y1="59766" x2="63086" y2="59766"/>
                        <a14:backgroundMark x1="64844" y1="59440" x2="64697" y2="59440"/>
                        <a14:backgroundMark x1="67334" y1="60482" x2="67334" y2="60482"/>
                        <a14:backgroundMark x1="68018" y1="60482" x2="68018" y2="60482"/>
                        <a14:backgroundMark x1="69092" y1="59570" x2="69092" y2="59570"/>
                        <a14:backgroundMark x1="66064" y1="60482" x2="66064" y2="60482"/>
                        <a14:backgroundMark x1="63867" y1="60156" x2="63867" y2="60156"/>
                        <a14:backgroundMark x1="60449" y1="60677" x2="60449" y2="60677"/>
                        <a14:backgroundMark x1="62402" y1="59766" x2="62402" y2="58854"/>
                        <a14:backgroundMark x1="55469" y1="64388" x2="55469" y2="643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396" t="23521" r="28285" b="23363"/>
          <a:stretch/>
        </p:blipFill>
        <p:spPr>
          <a:xfrm>
            <a:off x="343612" y="-305833"/>
            <a:ext cx="3364301" cy="324353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-22277" y="4682572"/>
            <a:ext cx="2111829" cy="216625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/>
              <a:t>.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xmlns="" val="2902643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DŮM je určen na procvičení hlásek a slabik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Podpora </a:t>
            </a:r>
            <a:r>
              <a:rPr lang="cs-CZ" dirty="0" err="1" smtClean="0"/>
              <a:t>předčtenářské</a:t>
            </a:r>
            <a:r>
              <a:rPr lang="cs-CZ" dirty="0" smtClean="0"/>
              <a:t> gramotnosti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mají děti za úkol vyhledat všechny obrázky, které začínají na zobrazené písmenko</a:t>
            </a:r>
          </a:p>
          <a:p>
            <a:r>
              <a:rPr lang="cs-CZ" dirty="0" smtClean="0"/>
              <a:t>Na snímku č. 3 děti hledají všechna zvířátka, které končí na zobrazenou hlásku</a:t>
            </a:r>
          </a:p>
          <a:p>
            <a:r>
              <a:rPr lang="cs-CZ" dirty="0" smtClean="0"/>
              <a:t>Snímek č. 4 – 5. procvičují </a:t>
            </a:r>
            <a:r>
              <a:rPr lang="cs-CZ" dirty="0" smtClean="0"/>
              <a:t>slabiky</a:t>
            </a:r>
            <a:r>
              <a:rPr lang="cs-CZ" dirty="0" smtClean="0"/>
              <a:t>, děti hledají zvířátka, které mají stejný počet hlásek, jako je zobrazeno na snímku.</a:t>
            </a:r>
          </a:p>
          <a:p>
            <a:r>
              <a:rPr lang="cs-CZ" dirty="0" smtClean="0"/>
              <a:t>U každého snímku je nastavena zpětná vazba pomoci animačních efektů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Vyčlenit hlásku na počátku a na konci slova</a:t>
            </a:r>
          </a:p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251</Words>
  <Application>Microsoft Office PowerPoint</Application>
  <PresentationFormat>Vlastní</PresentationFormat>
  <Paragraphs>60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ZVÍŘÁTKA V HLÁSKÁCH</vt:lpstr>
      <vt:lpstr>Snímek 2</vt:lpstr>
      <vt:lpstr>Snímek 3</vt:lpstr>
      <vt:lpstr>Snímek 4</vt:lpstr>
      <vt:lpstr>Snímek 5</vt:lpstr>
      <vt:lpstr>Použité odkazy</vt:lpstr>
      <vt:lpstr>Metodický pokyn Integrovaný blok: jazyk a řeč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Hledej rozdíly</dc:title>
  <dc:creator/>
  <cp:lastModifiedBy/>
  <cp:revision>2</cp:revision>
  <dcterms:created xsi:type="dcterms:W3CDTF">2014-08-05T12:38:58Z</dcterms:created>
  <dcterms:modified xsi:type="dcterms:W3CDTF">2015-06-10T16:46:44Z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