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1"/>
  </p:notesMasterIdLst>
  <p:sldIdLst>
    <p:sldId id="310" r:id="rId5"/>
    <p:sldId id="326" r:id="rId6"/>
    <p:sldId id="325" r:id="rId7"/>
    <p:sldId id="324" r:id="rId8"/>
    <p:sldId id="327" r:id="rId9"/>
    <p:sldId id="328" r:id="rId10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>
        <p:scale>
          <a:sx n="87" d="100"/>
          <a:sy n="87" d="100"/>
        </p:scale>
        <p:origin x="-1488" y="-666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2. 6. 2015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53885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99287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9791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49528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2. 6. 2015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Procenta</a:t>
            </a:r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l"/>
            <a:r>
              <a:rPr lang="cs-CZ" dirty="0"/>
              <a:t>Škola: Základní škola Vlachovice</a:t>
            </a:r>
          </a:p>
          <a:p>
            <a:pPr algn="l"/>
            <a:r>
              <a:rPr lang="cs-CZ" dirty="0"/>
              <a:t>Autor: Hana Mačková</a:t>
            </a:r>
          </a:p>
          <a:p>
            <a:pPr algn="l"/>
            <a:r>
              <a:rPr lang="cs-CZ" dirty="0"/>
              <a:t>Předmět: Matematika</a:t>
            </a:r>
          </a:p>
          <a:p>
            <a:pPr algn="l"/>
            <a:endParaRPr lang="cs-CZ" dirty="0"/>
          </a:p>
          <a:p>
            <a:endParaRPr lang="cs-CZ" dirty="0"/>
          </a:p>
          <a:p>
            <a:pPr algn="l"/>
            <a:r>
              <a:rPr lang="cs-CZ" dirty="0"/>
              <a:t>Anotace:</a:t>
            </a:r>
          </a:p>
          <a:p>
            <a:pPr algn="l"/>
            <a:r>
              <a:rPr lang="cs-CZ" dirty="0"/>
              <a:t> Slouží k procvičení a pochopení učiva o procentech.</a:t>
            </a:r>
          </a:p>
          <a:p>
            <a:pPr algn="l"/>
            <a:r>
              <a:rPr lang="cs-CZ" dirty="0"/>
              <a:t> Žák pracuje samostatně na tabletu.</a:t>
            </a:r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r>
              <a:rPr lang="cs-CZ" dirty="0"/>
              <a:t>Materiál je zpracován v rámci projektu Dotkněte se inovací CZ.1.07/1.3.00/51.0024 </a:t>
            </a:r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Prezentace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Procvičení a osvojení učiva o procentech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Vztahy mezi procenty, desetinnými čísly a zlomky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Vlastní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0135515"/>
              </p:ext>
            </p:extLst>
          </p:nvPr>
        </p:nvGraphicFramePr>
        <p:xfrm>
          <a:off x="4716016" y="1347614"/>
          <a:ext cx="2698730" cy="265528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6987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98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987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6987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8866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108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26987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269873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269873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269873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26455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 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687895" y="1707654"/>
            <a:ext cx="3600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+mj-lt"/>
              </a:rPr>
              <a:t>Vyjádři zlomkem a desetinným číslem, jaká část obrazce je vybarvena.</a:t>
            </a:r>
            <a:endParaRPr lang="cs-CZ" dirty="0"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0923" y="1160733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Vybarvi 25%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827585" y="3147814"/>
                <a:ext cx="3312368" cy="613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 smtClean="0"/>
                  <a:t>                    0,25</a:t>
                </a:r>
                <a:endParaRPr lang="cs-CZ" sz="24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5" y="3147814"/>
                <a:ext cx="3312368" cy="613886"/>
              </a:xfrm>
              <a:prstGeom prst="rect">
                <a:avLst/>
              </a:prstGeom>
              <a:blipFill rotWithShape="1">
                <a:blip r:embed="rId2"/>
                <a:stretch>
                  <a:fillRect b="-99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 10"/>
          <p:cNvSpPr/>
          <p:nvPr/>
        </p:nvSpPr>
        <p:spPr>
          <a:xfrm>
            <a:off x="5636784" y="918776"/>
            <a:ext cx="21993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200" dirty="0">
                <a:solidFill>
                  <a:prstClr val="black"/>
                </a:solidFill>
              </a:rPr>
              <a:t> </a:t>
            </a:r>
            <a:endParaRPr lang="cs-CZ" sz="1200" dirty="0">
              <a:solidFill>
                <a:prstClr val="black"/>
              </a:solidFill>
              <a:latin typeface="Times New Roman"/>
              <a:ea typeface="Times New Roman"/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7439779"/>
              </p:ext>
            </p:extLst>
          </p:nvPr>
        </p:nvGraphicFramePr>
        <p:xfrm>
          <a:off x="4716016" y="1274572"/>
          <a:ext cx="2698730" cy="271282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6987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98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987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6987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8866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108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26987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269873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269873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269873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 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318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4575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1033323"/>
              </p:ext>
            </p:extLst>
          </p:nvPr>
        </p:nvGraphicFramePr>
        <p:xfrm>
          <a:off x="4716016" y="1347614"/>
          <a:ext cx="2664296" cy="26455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6987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98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987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6987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8866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108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26987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269873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269873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235439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 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87895" y="1707654"/>
            <a:ext cx="3600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+mj-lt"/>
              </a:rPr>
              <a:t>Vyjádři zlomkem a desetinným číslem, jaká část obrazce je vybarvena.</a:t>
            </a:r>
            <a:endParaRPr lang="cs-CZ" dirty="0"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0923" y="1160733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Vybarvi 15%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827585" y="3147814"/>
                <a:ext cx="3312368" cy="62222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r>
                      <a:rPr lang="cs-CZ" sz="2400" i="1" dirty="0" smtClean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400" i="1" dirty="0" smtClean="0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fPr>
                      <m:num>
                        <m:r>
                          <a:rPr lang="cs-CZ" sz="2400" b="0" i="1" dirty="0" smtClean="0">
                            <a:latin typeface="Cambria Math"/>
                            <a:ea typeface="Cambria Math"/>
                          </a:rPr>
                          <m:t>3</m:t>
                        </m:r>
                      </m:num>
                      <m:den>
                        <m:r>
                          <a:rPr lang="cs-CZ" sz="2400" b="0" i="1" dirty="0" smtClean="0">
                            <a:latin typeface="Cambria Math"/>
                            <a:ea typeface="Cambria Math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sz="2400" dirty="0" smtClean="0"/>
                  <a:t>                    0,15</a:t>
                </a:r>
                <a:endParaRPr lang="cs-CZ" sz="24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5" y="3147814"/>
                <a:ext cx="3312368" cy="622222"/>
              </a:xfrm>
              <a:prstGeom prst="rect">
                <a:avLst/>
              </a:prstGeom>
              <a:blipFill rotWithShape="1">
                <a:blip r:embed="rId2"/>
                <a:stretch>
                  <a:fillRect b="-98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5674647"/>
              </p:ext>
            </p:extLst>
          </p:nvPr>
        </p:nvGraphicFramePr>
        <p:xfrm>
          <a:off x="4716016" y="1345399"/>
          <a:ext cx="2664296" cy="26455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6987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98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987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6987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8866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108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26987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269873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269873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235439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 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645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93146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0A101D083150CE4FA3747AFD520AA2BC" ma:contentTypeVersion="2" ma:contentTypeDescription="Vytvoří nový dokument" ma:contentTypeScope="" ma:versionID="4e52da2a949f773d5171c18faecfe56d">
  <xsd:schema xmlns:xsd="http://www.w3.org/2001/XMLSchema" xmlns:xs="http://www.w3.org/2001/XMLSchema" xmlns:p="http://schemas.microsoft.com/office/2006/metadata/properties" xmlns:ns2="1aa48df0-3004-4d47-8a11-c5ffbc3c1b54" targetNamespace="http://schemas.microsoft.com/office/2006/metadata/properties" ma:root="true" ma:fieldsID="3792f004bb49ebb7db692cbac9de3358" ns2:_="">
    <xsd:import namespace="1aa48df0-3004-4d47-8a11-c5ffbc3c1b54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aa48df0-3004-4d47-8a11-c5ffbc3c1b5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ABAA5EF0-767C-48D4-8A4E-E94A85425B7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aa48df0-3004-4d47-8a11-c5ffbc3c1b5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123</TotalTime>
  <Words>108</Words>
  <Application>Microsoft Office PowerPoint</Application>
  <PresentationFormat>Předvádění na obrazovce (16:9)</PresentationFormat>
  <Paragraphs>432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boxed_powerpoint_16x9_2012-08</vt:lpstr>
      <vt:lpstr>  Dotkněte se inovací CZ.1.07/1.3.00/51.0024  </vt:lpstr>
      <vt:lpstr>Prezentace aplikace PowerPoint</vt:lpstr>
      <vt:lpstr>Metodický pokyn</vt:lpstr>
      <vt:lpstr>Zdroje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Mačkovi</cp:lastModifiedBy>
  <cp:revision>21</cp:revision>
  <dcterms:created xsi:type="dcterms:W3CDTF">2014-10-07T08:27:59Z</dcterms:created>
  <dcterms:modified xsi:type="dcterms:W3CDTF">2015-06-02T13:30:15Z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0x0101000A101D083150CE4FA3747AFD520AA2BC</vt:lpwstr>
  </property>
  <property fmtid="{D5CDD505-2E9C-101B-9397-08002B2CF9AE}" pid="3" name="IsMyDocuments">
    <vt:bool>true</vt:bool>
  </property>
</Properties>
</file>