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8" autoAdjust="0"/>
    <p:restoredTop sz="94982" autoAdjust="0"/>
  </p:normalViewPr>
  <p:slideViewPr>
    <p:cSldViewPr>
      <p:cViewPr>
        <p:scale>
          <a:sx n="78" d="100"/>
          <a:sy n="78" d="100"/>
        </p:scale>
        <p:origin x="-936" y="-106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Maximální hodnota rozsahu.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Číslo, kterým násobíme velikost výchylky přístroje</a:t>
          </a:r>
          <a:r>
            <a:rPr lang="cs-CZ" dirty="0" smtClean="0">
              <a:hlinkClick xmlns:r="http://schemas.openxmlformats.org/officeDocument/2006/relationships" r:id="rId2" action="ppaction://hlinksldjump"/>
            </a:rPr>
            <a:t>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Údaj na stupnici přístroje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Sekundární svorky písmeny k, l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Sekundární svorky písmeny K, L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Sekundární svorky označeny písmeny m, n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u="sng" dirty="0" smtClean="0">
              <a:hlinkClick xmlns:r="http://schemas.openxmlformats.org/officeDocument/2006/relationships" r:id="rId1" action="ppaction://hlinksldjump"/>
            </a:rPr>
            <a:t>K měření kompenzace účiníku</a:t>
          </a:r>
          <a:endParaRPr lang="cs-CZ" u="sng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u="sng" dirty="0" smtClean="0">
              <a:hlinkClick xmlns:r="http://schemas.openxmlformats.org/officeDocument/2006/relationships" r:id="rId1" action="ppaction://hlinksldjump"/>
            </a:rPr>
            <a:t>K měření fázového posunu</a:t>
          </a:r>
          <a:endParaRPr lang="cs-CZ" u="sng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u="sng" dirty="0" smtClean="0">
              <a:hlinkClick xmlns:r="http://schemas.openxmlformats.org/officeDocument/2006/relationships" r:id="rId1" action="ppaction://hlinksldjump"/>
            </a:rPr>
            <a:t>K velmi přesnému měření odporu</a:t>
          </a:r>
          <a:endParaRPr lang="cs-CZ" u="sng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u="sng" dirty="0" smtClean="0">
              <a:hlinkClick xmlns:r="http://schemas.openxmlformats.org/officeDocument/2006/relationships" r:id="rId2" action="ppaction://hlinksldjump"/>
            </a:rPr>
            <a:t>K velmi přesnému měření napětí a proudů</a:t>
          </a:r>
          <a:endParaRPr lang="cs-CZ" u="sng" dirty="0"/>
        </a:p>
      </dgm:t>
    </dgm:pt>
    <dgm:pt modelId="{4D2F66B9-EB63-47E1-B68D-2F1360149929}" type="parTrans" cxnId="{39A731FA-EFC2-44F7-A4BB-E1AC1207C2C3}">
      <dgm:prSet/>
      <dgm:spPr/>
      <dgm:t>
        <a:bodyPr/>
        <a:lstStyle/>
        <a:p>
          <a:endParaRPr lang="cs-CZ"/>
        </a:p>
      </dgm:t>
    </dgm:pt>
    <dgm:pt modelId="{B345AC28-825F-4F29-820A-629C9162FFAB}" type="sibTrans" cxnId="{39A731FA-EFC2-44F7-A4BB-E1AC1207C2C3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5400000">
        <a:off x="0" y="0"/>
        <a:ext cx="2856148" cy="1383069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-5400000">
        <a:off x="2856148" y="2305114"/>
        <a:ext cx="2856148" cy="1383069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2044314" y="1428080"/>
        <a:ext cx="1623666" cy="832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Údaj na stupnici přístroje</a:t>
          </a: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.</a:t>
          </a:r>
          <a:endParaRPr lang="cs-CZ" sz="1600" kern="1200" dirty="0"/>
        </a:p>
      </dsp:txBody>
      <dsp:txXfrm>
        <a:off x="31186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Maximální hodnota rozsahu.</a:t>
          </a:r>
          <a:endParaRPr lang="cs-CZ" sz="16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Číslo, kterým násobíme velikost výchylky přístroje</a:t>
          </a: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.</a:t>
          </a:r>
          <a:endParaRPr lang="cs-CZ" sz="1600" kern="1200" dirty="0"/>
        </a:p>
      </dsp:txBody>
      <dsp:txXfrm>
        <a:off x="33009" y="1427997"/>
        <a:ext cx="2360734" cy="5730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Sekundární svorky označeny písmeny m, n</a:t>
          </a:r>
          <a:endParaRPr lang="cs-CZ" sz="1800" kern="1200" dirty="0"/>
        </a:p>
      </dsp:txBody>
      <dsp:txXfrm>
        <a:off x="31186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Sekundární svorky písmeny k, l</a:t>
          </a:r>
          <a:endParaRPr lang="cs-CZ" sz="18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Sekundární svorky písmeny K, L</a:t>
          </a:r>
          <a:endParaRPr lang="cs-CZ" sz="1800" kern="1200" dirty="0"/>
        </a:p>
      </dsp:txBody>
      <dsp:txXfrm>
        <a:off x="33009" y="1427997"/>
        <a:ext cx="2360734" cy="5730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u="sng" kern="1200" dirty="0" smtClean="0">
              <a:hlinkClick xmlns:r="http://schemas.openxmlformats.org/officeDocument/2006/relationships" r:id="" action="ppaction://hlinksldjump"/>
            </a:rPr>
            <a:t>K velmi přesnému měření napětí a proudů</a:t>
          </a:r>
          <a:endParaRPr lang="cs-CZ" sz="1300" u="sng" kern="1200" dirty="0"/>
        </a:p>
      </dsp:txBody>
      <dsp:txXfrm>
        <a:off x="25288" y="23650"/>
        <a:ext cx="2383518" cy="42617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u="sng" kern="1200" dirty="0" smtClean="0">
              <a:hlinkClick xmlns:r="http://schemas.openxmlformats.org/officeDocument/2006/relationships" r:id="" action="ppaction://hlinksldjump"/>
            </a:rPr>
            <a:t>K velmi přesnému měření odporu</a:t>
          </a:r>
          <a:endParaRPr lang="cs-CZ" sz="1300" u="sng" kern="1200" dirty="0"/>
        </a:p>
      </dsp:txBody>
      <dsp:txXfrm>
        <a:off x="23243" y="543159"/>
        <a:ext cx="2382713" cy="42617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u="sng" kern="1200" dirty="0" smtClean="0">
              <a:hlinkClick xmlns:r="http://schemas.openxmlformats.org/officeDocument/2006/relationships" r:id="" action="ppaction://hlinksldjump"/>
            </a:rPr>
            <a:t>K měření kompenzace účiníku</a:t>
          </a:r>
          <a:endParaRPr lang="cs-CZ" sz="1300" u="sng" kern="1200" dirty="0"/>
        </a:p>
      </dsp:txBody>
      <dsp:txXfrm>
        <a:off x="25288" y="1062669"/>
        <a:ext cx="2383518" cy="42617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u="sng" kern="1200" dirty="0" smtClean="0">
              <a:hlinkClick xmlns:r="http://schemas.openxmlformats.org/officeDocument/2006/relationships" r:id="" action="ppaction://hlinksldjump"/>
            </a:rPr>
            <a:t>K měření fázového posunu</a:t>
          </a:r>
          <a:endParaRPr lang="cs-CZ" sz="1300" u="sng" kern="1200" dirty="0"/>
        </a:p>
      </dsp:txBody>
      <dsp:txXfrm>
        <a:off x="25066" y="1582178"/>
        <a:ext cx="2376620" cy="4261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Elektrická měření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dirty="0" smtClean="0"/>
              <a:t>Ing. Vlastimil Jirouš</a:t>
            </a:r>
            <a:endParaRPr lang="cs-CZ" dirty="0" smtClean="0"/>
          </a:p>
          <a:p>
            <a:pPr algn="l"/>
            <a:r>
              <a:rPr lang="cs-CZ" dirty="0" smtClean="0"/>
              <a:t>Předmět: </a:t>
            </a:r>
            <a:r>
              <a:rPr lang="cs-CZ" dirty="0" smtClean="0"/>
              <a:t>Elektrická měření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Lze Provést měření elektrických veličin bez chyb?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20135707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Je možné měřicí přístroje trvale přetěžovat?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40097102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</a:t>
            </a:r>
            <a:r>
              <a:rPr lang="cs-CZ" dirty="0" smtClean="0"/>
              <a:t>Konstanta měřicího přístroje?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30009582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poznáte měřicí transformátor proudu?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67825035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Kompenzační metoda měření slouží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38286468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d19d6491-b662-4d98-996c-1e38fe9d0183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242</Words>
  <Application>Microsoft Office PowerPoint</Application>
  <PresentationFormat>Předvádění na obrazovce (16:9)</PresentationFormat>
  <Paragraphs>62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Lze Provést měření elektrických veličin bez chyb?</vt:lpstr>
      <vt:lpstr>Je možné měřicí přístroje trvale přetěžovat?</vt:lpstr>
      <vt:lpstr>Co je Konstanta měřicího přístroje?</vt:lpstr>
      <vt:lpstr>Jak poznáte měřicí transformátor proudu?</vt:lpstr>
      <vt:lpstr>Kompenzační metoda měření slouží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Vlastimil Jirouš</cp:lastModifiedBy>
  <cp:revision>10</cp:revision>
  <dcterms:created xsi:type="dcterms:W3CDTF">2014-10-07T08:27:59Z</dcterms:created>
  <dcterms:modified xsi:type="dcterms:W3CDTF">2015-06-15T10:26:42Z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