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7" r:id="rId7"/>
    <p:sldId id="328" r:id="rId8"/>
    <p:sldId id="329" r:id="rId9"/>
    <p:sldId id="330" r:id="rId10"/>
    <p:sldId id="325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0" d="100"/>
          <a:sy n="100" d="100"/>
        </p:scale>
        <p:origin x="-228" y="-6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15.6.2015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aringa.net/post/ecologia/13425102/El-Koal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Matematika</a:t>
            </a:r>
          </a:p>
          <a:p>
            <a:r>
              <a:rPr lang="cs-CZ" sz="3600" b="1" dirty="0" smtClean="0"/>
              <a:t>1</a:t>
            </a:r>
            <a:r>
              <a:rPr lang="cs-CZ" sz="3600" b="1" dirty="0" smtClean="0"/>
              <a:t>. třída</a:t>
            </a:r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Chlumec nad Cidlinou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Vladimír Novák</a:t>
            </a:r>
          </a:p>
          <a:p>
            <a:pPr algn="l"/>
            <a:r>
              <a:rPr lang="cs-CZ" dirty="0" smtClean="0"/>
              <a:t>Předmět: Matematika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Sčítání a odčítání do 20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Doplň řadu 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1, 2, _, 4, _, 6, 7, _, _, 10, 11, __, 13, 14, __, 16, __, 18, __, 20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3854887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000" b="1" dirty="0"/>
              <a:t>1, 2, </a:t>
            </a:r>
            <a:r>
              <a:rPr lang="cs-CZ" sz="2000" b="1" dirty="0" smtClean="0"/>
              <a:t>3, </a:t>
            </a:r>
            <a:r>
              <a:rPr lang="cs-CZ" sz="2000" b="1" dirty="0"/>
              <a:t>4, </a:t>
            </a:r>
            <a:r>
              <a:rPr lang="cs-CZ" sz="2000" b="1" dirty="0" smtClean="0"/>
              <a:t>5, </a:t>
            </a:r>
            <a:r>
              <a:rPr lang="cs-CZ" sz="2000" b="1" dirty="0"/>
              <a:t>6, 7, </a:t>
            </a:r>
            <a:r>
              <a:rPr lang="cs-CZ" sz="2000" b="1" dirty="0" smtClean="0"/>
              <a:t>8, 9, </a:t>
            </a:r>
            <a:r>
              <a:rPr lang="cs-CZ" sz="2000" b="1" dirty="0"/>
              <a:t>10, 11, </a:t>
            </a:r>
            <a:r>
              <a:rPr lang="cs-CZ" sz="2000" b="1" dirty="0" smtClean="0"/>
              <a:t>12, </a:t>
            </a:r>
            <a:r>
              <a:rPr lang="cs-CZ" sz="2000" b="1" dirty="0"/>
              <a:t>13, 14, </a:t>
            </a:r>
            <a:r>
              <a:rPr lang="cs-CZ" sz="2000" b="1" dirty="0" smtClean="0"/>
              <a:t>15, </a:t>
            </a:r>
            <a:r>
              <a:rPr lang="cs-CZ" sz="2000" b="1" dirty="0"/>
              <a:t>16, </a:t>
            </a:r>
            <a:r>
              <a:rPr lang="cs-CZ" sz="2000" b="1" dirty="0" smtClean="0"/>
              <a:t>17, </a:t>
            </a:r>
            <a:r>
              <a:rPr lang="cs-CZ" sz="2000" b="1" dirty="0"/>
              <a:t>18, </a:t>
            </a:r>
            <a:r>
              <a:rPr lang="cs-CZ" sz="2000" b="1" dirty="0" smtClean="0"/>
              <a:t>19, 20  </a:t>
            </a:r>
          </a:p>
          <a:p>
            <a:r>
              <a:rPr lang="cs-CZ" sz="2000" b="1" dirty="0" smtClean="0"/>
              <a:t> </a:t>
            </a:r>
            <a:endParaRPr lang="cs-CZ" sz="2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17280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Vypočítej 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701528"/>
            <a:ext cx="6957392" cy="1886446"/>
          </a:xfrm>
        </p:spPr>
        <p:txBody>
          <a:bodyPr>
            <a:noAutofit/>
          </a:bodyPr>
          <a:lstStyle/>
          <a:p>
            <a:r>
              <a:rPr lang="cs-CZ" b="1" dirty="0"/>
              <a:t>6 + 8 =                                                 5 + 9 =</a:t>
            </a:r>
          </a:p>
          <a:p>
            <a:r>
              <a:rPr lang="cs-CZ" b="1" dirty="0"/>
              <a:t>7 + 7 =                                                 4 + 8 = </a:t>
            </a:r>
          </a:p>
          <a:p>
            <a:r>
              <a:rPr lang="cs-CZ" b="1" dirty="0"/>
              <a:t>9 – 5 =                                                 8 – 3 = </a:t>
            </a:r>
          </a:p>
          <a:p>
            <a:r>
              <a:rPr lang="cs-CZ" b="1" dirty="0"/>
              <a:t>7 – 6 =                                                 9 – 2 = </a:t>
            </a:r>
          </a:p>
        </p:txBody>
      </p:sp>
    </p:spTree>
    <p:extLst>
      <p:ext uri="{BB962C8B-B14F-4D97-AF65-F5344CB8AC3E}">
        <p14:creationId xmlns:p14="http://schemas.microsoft.com/office/powerpoint/2010/main" xmlns="" val="2383520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427734"/>
            <a:ext cx="6858000" cy="1241822"/>
          </a:xfrm>
        </p:spPr>
        <p:txBody>
          <a:bodyPr>
            <a:normAutofit/>
          </a:bodyPr>
          <a:lstStyle/>
          <a:p>
            <a:r>
              <a:rPr lang="cs-CZ" sz="2200" b="1" dirty="0" smtClean="0"/>
              <a:t>  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79712" y="2139702"/>
            <a:ext cx="6019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HEZKÝ DEN, počtáři !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147487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Přílohy- nejsou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</a:t>
            </a:r>
            <a:r>
              <a:rPr lang="cs-CZ" dirty="0" smtClean="0"/>
              <a:t>autora -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taringa.net</a:t>
            </a:r>
            <a:r>
              <a:rPr lang="cs-CZ" dirty="0" smtClean="0">
                <a:hlinkClick r:id="rId2"/>
              </a:rPr>
              <a:t>/post/</a:t>
            </a:r>
            <a:r>
              <a:rPr lang="cs-CZ" dirty="0" err="1" smtClean="0">
                <a:hlinkClick r:id="rId2"/>
              </a:rPr>
              <a:t>ecologia</a:t>
            </a:r>
            <a:r>
              <a:rPr lang="cs-CZ" dirty="0" smtClean="0">
                <a:hlinkClick r:id="rId2"/>
              </a:rPr>
              <a:t>/13425102/</a:t>
            </a:r>
            <a:r>
              <a:rPr lang="cs-CZ" dirty="0" err="1" smtClean="0">
                <a:hlinkClick r:id="rId2"/>
              </a:rPr>
              <a:t>El</a:t>
            </a:r>
            <a:r>
              <a:rPr lang="cs-CZ" dirty="0" smtClean="0">
                <a:hlinkClick r:id="rId2"/>
              </a:rPr>
              <a:t>-Koala.</a:t>
            </a:r>
            <a:r>
              <a:rPr lang="cs-CZ" dirty="0" err="1" smtClean="0">
                <a:hlinkClick r:id="rId2"/>
              </a:rPr>
              <a:t>html</a:t>
            </a:r>
            <a:r>
              <a:rPr lang="cs-CZ" smtClean="0"/>
              <a:t> </a:t>
            </a:r>
            <a:endParaRPr lang="cs-CZ" dirty="0" smtClean="0"/>
          </a:p>
          <a:p>
            <a:r>
              <a:rPr lang="cs-CZ" dirty="0" smtClean="0"/>
              <a:t>Využití funkcí PowerPointu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d19d6491-b662-4d98-996c-1e38fe9d018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Words>188</Words>
  <Application>Microsoft Office PowerPoint</Application>
  <PresentationFormat>Předvádění na obrazovce (16:9)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Snímek 2</vt:lpstr>
      <vt:lpstr>Doplň řadu :</vt:lpstr>
      <vt:lpstr>Řešení :</vt:lpstr>
      <vt:lpstr>Vypočítej :</vt:lpstr>
      <vt:lpstr>Snímek 6</vt:lpstr>
      <vt:lpstr>Metodický pokyn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22</cp:revision>
  <dcterms:created xsi:type="dcterms:W3CDTF">2014-10-07T08:27:59Z</dcterms:created>
  <dcterms:modified xsi:type="dcterms:W3CDTF">2015-06-15T15:51:00Z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