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5" r:id="rId7"/>
    <p:sldId id="328" r:id="rId8"/>
    <p:sldId id="329" r:id="rId9"/>
    <p:sldId id="330" r:id="rId10"/>
    <p:sldId id="331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8" d="100"/>
          <a:sy n="108" d="100"/>
        </p:scale>
        <p:origin x="108" y="96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1. 6. 2015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1. 6. 2015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55D4197-168C-4097-9955-BE331CBE2BD6}" type="datetimeFigureOut">
              <a:rPr lang="cs-CZ" smtClean="0"/>
              <a:t>1. 6. 2015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D66D-359F-44AF-8E78-02DF606710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86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 fontScale="47500" lnSpcReduction="20000"/>
          </a:bodyPr>
          <a:lstStyle/>
          <a:p>
            <a:r>
              <a:rPr lang="cs-CZ" sz="5800" dirty="0"/>
              <a:t>Přehled časů v </a:t>
            </a:r>
            <a:r>
              <a:rPr lang="cs-CZ" sz="5800" dirty="0" err="1" smtClean="0"/>
              <a:t>angličitně</a:t>
            </a:r>
            <a:endParaRPr lang="cs-CZ" sz="5800" dirty="0" smtClean="0"/>
          </a:p>
          <a:p>
            <a:endParaRPr lang="cs-CZ" sz="5800" dirty="0" smtClean="0"/>
          </a:p>
          <a:p>
            <a:r>
              <a:rPr lang="cs-CZ" sz="3600" dirty="0" err="1"/>
              <a:t>Present</a:t>
            </a:r>
            <a:r>
              <a:rPr lang="cs-CZ" sz="3600" dirty="0"/>
              <a:t> </a:t>
            </a:r>
            <a:r>
              <a:rPr lang="cs-CZ" sz="3600" dirty="0" err="1"/>
              <a:t>simple</a:t>
            </a:r>
            <a:endParaRPr lang="cs-CZ" sz="3600" dirty="0"/>
          </a:p>
          <a:p>
            <a:r>
              <a:rPr lang="cs-CZ" sz="3600" dirty="0" err="1"/>
              <a:t>Present</a:t>
            </a:r>
            <a:r>
              <a:rPr lang="cs-CZ" sz="3600" dirty="0"/>
              <a:t> </a:t>
            </a:r>
            <a:r>
              <a:rPr lang="cs-CZ" sz="3600" dirty="0" err="1"/>
              <a:t>continous</a:t>
            </a:r>
            <a:endParaRPr lang="cs-CZ" sz="3600" dirty="0"/>
          </a:p>
          <a:p>
            <a:r>
              <a:rPr lang="cs-CZ" sz="3600" dirty="0"/>
              <a:t>Past </a:t>
            </a:r>
            <a:r>
              <a:rPr lang="cs-CZ" sz="3600" dirty="0" err="1"/>
              <a:t>simple</a:t>
            </a:r>
            <a:endParaRPr lang="cs-CZ" sz="3600" dirty="0"/>
          </a:p>
          <a:p>
            <a:r>
              <a:rPr lang="cs-CZ" sz="3600" dirty="0"/>
              <a:t>Past </a:t>
            </a:r>
            <a:r>
              <a:rPr lang="cs-CZ" sz="3600" dirty="0" err="1"/>
              <a:t>continuous</a:t>
            </a:r>
            <a:r>
              <a:rPr lang="cs-CZ" sz="3600" dirty="0"/>
              <a:t> </a:t>
            </a:r>
          </a:p>
          <a:p>
            <a:r>
              <a:rPr lang="cs-CZ" sz="3600" dirty="0" err="1"/>
              <a:t>Present</a:t>
            </a:r>
            <a:r>
              <a:rPr lang="cs-CZ" sz="3600" dirty="0"/>
              <a:t> </a:t>
            </a:r>
            <a:r>
              <a:rPr lang="cs-CZ" sz="3600" dirty="0" err="1"/>
              <a:t>perfect</a:t>
            </a:r>
            <a:endParaRPr lang="cs-CZ" sz="3600" dirty="0"/>
          </a:p>
          <a:p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/>
              <a:t>Škola: Gymnázium a SOŠ Jaroměř – Partner č.12</a:t>
            </a:r>
          </a:p>
          <a:p>
            <a:pPr algn="l"/>
            <a:r>
              <a:rPr lang="cs-CZ" dirty="0"/>
              <a:t>Autor: Ing. Daniela Řípová</a:t>
            </a:r>
          </a:p>
          <a:p>
            <a:pPr algn="l"/>
            <a:r>
              <a:rPr lang="cs-CZ" dirty="0"/>
              <a:t>Předmět: anglický jazyk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Anotace: prezentace přináší přehled probraných slovesných časů ve třídě sekunda</a:t>
            </a:r>
            <a:br>
              <a:rPr lang="cs-CZ" dirty="0"/>
            </a:br>
            <a:r>
              <a:rPr lang="cs-CZ" dirty="0"/>
              <a:t>	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Materiál je zpracován v rámci projektu Dotkněte se inovací CZ.1.07/1.3.00/51.0024 </a:t>
            </a:r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a tablety</a:t>
            </a:r>
          </a:p>
          <a:p>
            <a:r>
              <a:rPr lang="cs-CZ" sz="1800" dirty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Didaktická příprava Přehled časů v angličtině</a:t>
            </a:r>
          </a:p>
          <a:p>
            <a:r>
              <a:rPr lang="cs-CZ" sz="1800" dirty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x </a:t>
            </a:r>
            <a:r>
              <a:rPr lang="cs-CZ" dirty="0" err="1" smtClean="0"/>
              <a:t>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go to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go to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go to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having</a:t>
            </a:r>
            <a:r>
              <a:rPr lang="cs-CZ" dirty="0" smtClean="0"/>
              <a:t> </a:t>
            </a:r>
            <a:r>
              <a:rPr lang="cs-CZ" dirty="0" err="1" smtClean="0"/>
              <a:t>breakfast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moment.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?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not </a:t>
            </a:r>
            <a:r>
              <a:rPr lang="cs-CZ" dirty="0" err="1" smtClean="0"/>
              <a:t>reading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160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Past </a:t>
            </a:r>
            <a:r>
              <a:rPr lang="cs-CZ" dirty="0" err="1" smtClean="0"/>
              <a:t>simple</a:t>
            </a:r>
            <a:r>
              <a:rPr lang="cs-CZ" dirty="0" smtClean="0"/>
              <a:t> x </a:t>
            </a:r>
            <a:r>
              <a:rPr lang="cs-CZ" dirty="0" err="1" smtClean="0"/>
              <a:t>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went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do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didn´t</a:t>
            </a:r>
            <a:r>
              <a:rPr lang="cs-CZ" dirty="0" smtClean="0"/>
              <a:t> 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anything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Yesterday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sleeping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1065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just done </a:t>
            </a:r>
            <a:r>
              <a:rPr lang="cs-CZ" dirty="0" err="1" smtClean="0"/>
              <a:t>it</a:t>
            </a:r>
            <a:r>
              <a:rPr lang="cs-CZ" dirty="0" smtClean="0"/>
              <a:t>. </a:t>
            </a:r>
            <a:endParaRPr lang="cs-CZ" dirty="0"/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seen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yet</a:t>
            </a:r>
            <a:r>
              <a:rPr lang="cs-CZ" dirty="0" smtClean="0"/>
              <a:t>?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already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known</a:t>
            </a:r>
            <a:r>
              <a:rPr lang="cs-CZ" dirty="0" smtClean="0"/>
              <a:t> her </a:t>
            </a:r>
            <a:r>
              <a:rPr lang="cs-CZ" dirty="0" err="1" smtClean="0"/>
              <a:t>for</a:t>
            </a:r>
            <a:r>
              <a:rPr lang="cs-CZ" dirty="0" smtClean="0"/>
              <a:t> a very long </a:t>
            </a:r>
            <a:r>
              <a:rPr lang="cs-CZ" dirty="0" err="1" smtClean="0"/>
              <a:t>time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870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93658" y="1221601"/>
            <a:ext cx="6172200" cy="33944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watching</a:t>
            </a:r>
            <a:r>
              <a:rPr lang="cs-CZ" dirty="0" smtClean="0"/>
              <a:t> TV.</a:t>
            </a:r>
          </a:p>
          <a:p>
            <a:pPr marL="0" indent="0">
              <a:buNone/>
            </a:pPr>
            <a:r>
              <a:rPr lang="cs-CZ" dirty="0" smtClean="0"/>
              <a:t>He has just </a:t>
            </a:r>
            <a:r>
              <a:rPr lang="cs-CZ" dirty="0" err="1" smtClean="0"/>
              <a:t>gone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having</a:t>
            </a:r>
            <a:r>
              <a:rPr lang="cs-CZ" dirty="0" smtClean="0"/>
              <a:t> a </a:t>
            </a:r>
            <a:r>
              <a:rPr lang="cs-CZ" dirty="0" err="1" smtClean="0"/>
              <a:t>shower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celebrate</a:t>
            </a:r>
            <a:r>
              <a:rPr lang="cs-CZ" dirty="0" smtClean="0"/>
              <a:t> </a:t>
            </a:r>
            <a:r>
              <a:rPr lang="cs-CZ" dirty="0" err="1" smtClean="0"/>
              <a:t>often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I met </a:t>
            </a:r>
            <a:r>
              <a:rPr lang="cs-CZ" dirty="0" err="1" smtClean="0"/>
              <a:t>him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Past </a:t>
            </a:r>
            <a:r>
              <a:rPr lang="cs-CZ" dirty="0" err="1" smtClean="0"/>
              <a:t>simple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Past </a:t>
            </a:r>
            <a:r>
              <a:rPr lang="cs-CZ" dirty="0" err="1" smtClean="0"/>
              <a:t>continuous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512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5.22664E-6 C 0.04323 -0.00068 0.08663 -0.00022 0.12986 -0.00184 C 0.13768 -0.00207 0.1441 -0.01179 0.15208 -0.01225 C 0.17118 -0.0134 0.19011 -0.0134 0.2092 -0.01387 C 0.22778 -0.01525 0.24531 -0.01872 0.26372 -0.0208 C 0.27795 -0.02427 0.29271 -0.02774 0.3066 -0.03306 C 0.31059 -0.03445 0.31441 -0.03653 0.31823 -0.03815 C 0.31945 -0.03861 0.32205 -0.03977 0.32205 -0.03977 C 0.32813 -0.04509 0.33594 -0.05411 0.34288 -0.05711 C 0.34549 -0.05943 0.34844 -0.06105 0.3507 -0.06405 C 0.35521 -0.07006 0.35781 -0.077 0.36372 -0.07978 C 0.36754 -0.08718 0.36875 -0.08787 0.37413 -0.0918 C 0.37691 -0.09389 0.38195 -0.09874 0.38195 -0.09874 C 0.38281 -0.10036 0.38386 -0.10198 0.38455 -0.10383 C 0.38524 -0.10545 0.3849 -0.10776 0.38577 -0.10915 C 0.38663 -0.11077 0.3882 -0.11169 0.38958 -0.11262 C 0.3908 -0.11354 0.39358 -0.11424 0.39358 -0.11424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5.62442E-6 C 0.02204 -0.00533 -0.00556 0.00068 0.04409 -0.00348 C 0.04774 -0.00371 0.05104 -0.00625 0.05451 -0.00695 C 0.06649 -0.00949 0.07864 -0.01018 0.09079 -0.01203 C 0.0934 -0.01319 0.096 -0.01435 0.09861 -0.0155 C 0.1 -0.0162 0.1026 -0.01735 0.1026 -0.01735 C 0.11579 -0.03031 0.09687 -0.01273 0.12465 -0.03123 C 0.13489 -0.03817 0.14461 -0.04626 0.15451 -0.05366 C 0.16493 -0.06153 0.17621 -0.06754 0.18697 -0.07448 C 0.19531 -0.0798 0.23819 -0.09575 0.24548 -0.09853 C 0.25642 -0.10269 0.26493 -0.11032 0.27534 -0.11587 C 0.2901 -0.13183 0.28437 -0.12466 0.2934 -0.13669 C 0.29531 -0.14871 0.29583 -0.16028 0.3 -0.17138 C 0.3026 -0.19404 0.30972 -0.21486 0.31302 -0.23706 C 0.31666 -0.26134 0.32065 -0.28586 0.32586 -0.30968 C 0.33055 -0.33118 0.33246 -0.32448 0.33246 -0.3513 C 0.33402 -0.3668 0.33368 -0.36726 0.33368 -0.35292 " pathEditMode="relative" ptsTypes="ffffffffffffffff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8.87142E-6 C 0.00955 -0.00069 0.0191 -0.00092 0.02865 -0.00184 C 0.04566 -0.00346 0.06268 -0.01202 0.08056 -0.01387 C 0.09497 -0.02196 0.08663 -0.01711 0.10521 -0.02936 C 0.11198 -0.03399 0.12049 -0.03515 0.12726 -0.03977 C 0.13959 -0.0481 0.15261 -0.06012 0.16632 -0.06406 C 0.179 -0.07261 0.19115 -0.08418 0.20261 -0.09528 C 0.20764 -0.10013 0.21129 -0.10707 0.21684 -0.11077 C 0.23924 -0.12534 0.26146 -0.13806 0.28438 -0.15055 C 0.29479 -0.1561 0.31042 -0.16558 0.32205 -0.16604 C 0.33507 -0.16651 0.34809 -0.16604 0.36111 -0.16604 " pathEditMode="relative" ptsTypes="ffffffffffA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6.19796E-6 C 0.02049 -0.00115 0.04081 -0.00184 0.06112 -0.00508 C 0.06841 -0.00786 0.0757 -0.00971 0.08317 -0.01202 C 0.09028 -0.01664 0.09792 -0.01711 0.10521 -0.02081 C 0.11667 -0.02659 0.10365 -0.02266 0.11685 -0.0259 C 0.12362 -0.03052 0.13178 -0.03746 0.1389 -0.04139 C 0.15105 -0.0481 0.16459 -0.0511 0.17657 -0.05873 C 0.18056 -0.06128 0.18421 -0.06544 0.18837 -0.06752 C 0.24914 -0.0962 0.18074 -0.04972 0.26754 -0.1073 C 0.30365 -0.13112 0.28733 -0.11817 0.31685 -0.14523 C 0.32587 -0.15355 0.3316 -0.16442 0.3415 -0.17113 C 0.35244 -0.1894 0.36546 -0.2049 0.37796 -0.22132 C 0.38837 -0.23519 0.39723 -0.24745 0.40886 -0.25948 C 0.41962 -0.27034 0.43108 -0.28676 0.44393 -0.29232 C 0.45539 -0.30388 0.46789 -0.31336 0.48056 -0.32169 C 0.49567 -0.34181 0.48473 -0.32354 0.48959 -0.33903 C 0.49011 -0.34088 0.4915 -0.34227 0.49219 -0.34412 C 0.49289 -0.34574 0.49358 -0.34944 0.49358 -0.34944 C 0.49393 -0.35175 0.49428 -0.35406 0.4948 -0.35638 C 0.49515 -0.35799 0.49619 -0.36146 0.49619 -0.36146 " pathEditMode="relative" ptsTypes="fffffffffffffffffffA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5.50416E-6 C 0.02361 -0.00485 0.03038 -0.00485 0.06354 -0.00693 C 0.07222 -0.00739 0.08959 -0.00855 0.08959 -0.00855 C 0.11025 -0.0141 0.13143 -0.01641 0.15191 -0.02243 C 0.16806 -0.02728 0.18386 -0.0333 0.2 -0.03792 C 0.2066 -0.04232 0.21354 -0.04417 0.22066 -0.04671 C 0.225 -0.04833 0.23368 -0.0518 0.23368 -0.0518 C 0.26285 -0.08256 0.2967 -0.10499 0.32726 -0.1332 C 0.33716 -0.14222 0.34618 -0.15309 0.35573 -0.16258 C 0.36945 -0.17622 0.38316 -0.18732 0.39601 -0.20235 C 0.40104 -0.20837 0.40903 -0.22317 0.40903 -0.22317 C 0.40938 -0.23242 0.40903 -0.24167 0.41025 -0.25069 C 0.41111 -0.2567 0.41372 -0.26225 0.41545 -0.26803 C 0.41632 -0.27058 0.41736 -0.2826 0.41806 -0.28538 C 0.42084 -0.2981 0.42327 -0.30989 0.42466 -0.32331 C 0.42622 -0.37627 0.42691 -0.41951 0.44931 -0.46345 C 0.4507 -0.47109 0.45191 -0.47826 0.45191 -0.48612 " pathEditMode="relative" ptsTypes="ffffffffffffffffA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d19d6491-b662-4d98-996c-1e38fe9d0183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221</Words>
  <Application>Microsoft Office PowerPoint</Application>
  <PresentationFormat>Předvádění na obrazovce (16:9)</PresentationFormat>
  <Paragraphs>55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boxed_powerpoint_16x9_2012-08</vt:lpstr>
      <vt:lpstr>  Dotkněte se inovací CZ.1.07/1.3.00/51.0024  </vt:lpstr>
      <vt:lpstr>Prezentace aplikace PowerPoint</vt:lpstr>
      <vt:lpstr>Metodický pokyn</vt:lpstr>
      <vt:lpstr>Present simple x continuous</vt:lpstr>
      <vt:lpstr>Past simple x continuous</vt:lpstr>
      <vt:lpstr>Present perfect</vt:lpstr>
      <vt:lpstr>Přiřaďte</vt:lpstr>
      <vt:lpstr>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Řípová Daniela</cp:lastModifiedBy>
  <cp:revision>15</cp:revision>
  <dcterms:created xsi:type="dcterms:W3CDTF">2014-10-07T08:27:59Z</dcterms:created>
  <dcterms:modified xsi:type="dcterms:W3CDTF">2015-06-01T13:28:01Z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