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5" r:id="rId7"/>
    <p:sldId id="328" r:id="rId8"/>
    <p:sldId id="329" r:id="rId9"/>
    <p:sldId id="331" r:id="rId10"/>
    <p:sldId id="324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98" d="100"/>
          <a:sy n="98" d="100"/>
        </p:scale>
        <p:origin x="600" y="8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1. 6. 2015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1. 6. 2015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405258" y="4531023"/>
            <a:ext cx="684132" cy="273844"/>
          </a:xfrm>
          <a:prstGeom prst="rect">
            <a:avLst/>
          </a:prstGeom>
        </p:spPr>
        <p:txBody>
          <a:bodyPr/>
          <a:lstStyle/>
          <a:p>
            <a:fld id="{AF7272EE-9228-4494-94C0-D76F2889F089}" type="datetimeFigureOut">
              <a:rPr lang="cs-CZ" smtClean="0"/>
              <a:t>1. 6. 2015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0" y="4531023"/>
            <a:ext cx="4622973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60106-104C-47C8-BFBA-83AB3A918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976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20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Sloveso </a:t>
            </a:r>
            <a:r>
              <a:rPr lang="cs-CZ" sz="3600" b="1" dirty="0" err="1" smtClean="0"/>
              <a:t>sein</a:t>
            </a:r>
            <a:endParaRPr lang="cs-CZ" sz="3600" b="1" dirty="0" smtClean="0"/>
          </a:p>
          <a:p>
            <a:r>
              <a:rPr lang="cs-CZ" sz="3600" dirty="0" smtClean="0"/>
              <a:t>Přítomný čas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</a:t>
            </a:r>
            <a:r>
              <a:rPr lang="cs-CZ" dirty="0" smtClean="0"/>
              <a:t>Gymnázium a SOŠ Jaroměř – Partner č. 12</a:t>
            </a:r>
            <a:endParaRPr lang="cs-CZ" dirty="0" smtClean="0"/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Miroslava Drahorádová</a:t>
            </a:r>
            <a:endParaRPr lang="cs-CZ" dirty="0" smtClean="0"/>
          </a:p>
          <a:p>
            <a:pPr algn="l"/>
            <a:r>
              <a:rPr lang="cs-CZ" dirty="0" smtClean="0"/>
              <a:t>Předmět</a:t>
            </a:r>
            <a:r>
              <a:rPr lang="cs-CZ" dirty="0" smtClean="0"/>
              <a:t>: německý jazyk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  <a:r>
              <a:rPr lang="cs-CZ" dirty="0" smtClean="0"/>
              <a:t>prezentace seznamuje s časováním slovesa </a:t>
            </a:r>
            <a:r>
              <a:rPr lang="cs-CZ" i="1" dirty="0" err="1" smtClean="0"/>
              <a:t>sein</a:t>
            </a:r>
            <a:r>
              <a:rPr lang="cs-CZ" dirty="0" smtClean="0"/>
              <a:t> v přítomném čase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 </a:t>
            </a:r>
            <a:r>
              <a:rPr lang="cs-CZ" sz="1800" i="1" dirty="0" smtClean="0"/>
              <a:t>Sloveso </a:t>
            </a:r>
            <a:r>
              <a:rPr lang="cs-CZ" sz="1800" i="1" dirty="0" err="1" smtClean="0"/>
              <a:t>sein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Sein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bin			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endParaRPr lang="cs-CZ" dirty="0" smtClean="0"/>
          </a:p>
          <a:p>
            <a:r>
              <a:rPr lang="cs-CZ" dirty="0" err="1"/>
              <a:t>d</a:t>
            </a:r>
            <a:r>
              <a:rPr lang="cs-CZ" dirty="0" err="1" smtClean="0"/>
              <a:t>u</a:t>
            </a:r>
            <a:r>
              <a:rPr lang="cs-CZ" dirty="0" smtClean="0"/>
              <a:t> </a:t>
            </a:r>
            <a:r>
              <a:rPr lang="cs-CZ" dirty="0" err="1" smtClean="0"/>
              <a:t>bist</a:t>
            </a:r>
            <a:r>
              <a:rPr lang="cs-CZ" dirty="0" smtClean="0"/>
              <a:t>			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seid</a:t>
            </a:r>
            <a:endParaRPr lang="cs-CZ" dirty="0" smtClean="0"/>
          </a:p>
          <a:p>
            <a:r>
              <a:rPr lang="cs-CZ" dirty="0" err="1"/>
              <a:t>e</a:t>
            </a:r>
            <a:r>
              <a:rPr lang="cs-CZ" dirty="0" err="1" smtClean="0"/>
              <a:t>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			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			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endParaRPr lang="cs-CZ" dirty="0" smtClean="0"/>
          </a:p>
          <a:p>
            <a:r>
              <a:rPr lang="cs-CZ" dirty="0"/>
              <a:t>e</a:t>
            </a:r>
            <a:r>
              <a:rPr lang="cs-CZ" dirty="0" smtClean="0"/>
              <a:t>s </a:t>
            </a:r>
            <a:r>
              <a:rPr lang="cs-CZ" dirty="0" err="1" smtClean="0"/>
              <a:t>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5401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rmAutofit fontScale="77500" lnSpcReduction="20000"/>
          </a:bodyPr>
          <a:lstStyle/>
          <a:p>
            <a:r>
              <a:rPr lang="cs-CZ" dirty="0"/>
              <a:t>m</a:t>
            </a:r>
            <a:r>
              <a:rPr lang="cs-CZ" dirty="0" smtClean="0"/>
              <a:t>y jsme</a:t>
            </a:r>
          </a:p>
          <a:p>
            <a:r>
              <a:rPr lang="cs-CZ" dirty="0" err="1"/>
              <a:t>w</a:t>
            </a:r>
            <a:r>
              <a:rPr lang="cs-CZ" dirty="0" err="1" smtClean="0"/>
              <a:t>ir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ni jsou </a:t>
            </a:r>
          </a:p>
          <a:p>
            <a:r>
              <a:rPr lang="cs-CZ" dirty="0" err="1"/>
              <a:t>s</a:t>
            </a:r>
            <a:r>
              <a:rPr lang="cs-CZ" dirty="0" err="1" smtClean="0"/>
              <a:t>ie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endParaRPr lang="cs-CZ" dirty="0" smtClean="0"/>
          </a:p>
          <a:p>
            <a:r>
              <a:rPr lang="cs-CZ" dirty="0"/>
              <a:t>t</a:t>
            </a:r>
            <a:r>
              <a:rPr lang="cs-CZ" dirty="0" smtClean="0"/>
              <a:t>y jsi </a:t>
            </a:r>
          </a:p>
          <a:p>
            <a:r>
              <a:rPr lang="cs-CZ" dirty="0" err="1"/>
              <a:t>d</a:t>
            </a:r>
            <a:r>
              <a:rPr lang="cs-CZ" dirty="0" err="1" smtClean="0"/>
              <a:t>u</a:t>
            </a:r>
            <a:r>
              <a:rPr lang="cs-CZ" dirty="0" smtClean="0"/>
              <a:t> </a:t>
            </a:r>
            <a:r>
              <a:rPr lang="cs-CZ" dirty="0" err="1" smtClean="0"/>
              <a:t>bist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na je</a:t>
            </a:r>
          </a:p>
          <a:p>
            <a:r>
              <a:rPr lang="cs-CZ" dirty="0" err="1"/>
              <a:t>s</a:t>
            </a:r>
            <a:r>
              <a:rPr lang="cs-CZ" dirty="0" err="1" smtClean="0"/>
              <a:t>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y jste</a:t>
            </a:r>
          </a:p>
          <a:p>
            <a:r>
              <a:rPr lang="cs-CZ" dirty="0" err="1"/>
              <a:t>i</a:t>
            </a:r>
            <a:r>
              <a:rPr lang="cs-CZ" dirty="0" err="1" smtClean="0"/>
              <a:t>hr</a:t>
            </a:r>
            <a:r>
              <a:rPr lang="cs-CZ" dirty="0" smtClean="0"/>
              <a:t> </a:t>
            </a:r>
            <a:r>
              <a:rPr lang="cs-CZ" dirty="0" err="1" smtClean="0"/>
              <a:t>seid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endParaRPr lang="cs-CZ" dirty="0" smtClean="0"/>
          </a:p>
          <a:p>
            <a:r>
              <a:rPr lang="cs-CZ" dirty="0"/>
              <a:t>j</a:t>
            </a:r>
            <a:r>
              <a:rPr lang="cs-CZ" dirty="0" smtClean="0"/>
              <a:t>á jsem</a:t>
            </a:r>
          </a:p>
          <a:p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bin</a:t>
            </a:r>
          </a:p>
          <a:p>
            <a:r>
              <a:rPr lang="cs-CZ" dirty="0"/>
              <a:t>o</a:t>
            </a:r>
            <a:r>
              <a:rPr lang="cs-CZ" dirty="0" smtClean="0"/>
              <a:t>n je </a:t>
            </a:r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no je</a:t>
            </a:r>
          </a:p>
          <a:p>
            <a:r>
              <a:rPr lang="cs-CZ" dirty="0"/>
              <a:t>e</a:t>
            </a:r>
            <a:r>
              <a:rPr lang="cs-CZ" dirty="0" smtClean="0"/>
              <a:t>s </a:t>
            </a:r>
            <a:r>
              <a:rPr lang="cs-CZ" dirty="0" err="1" smtClean="0"/>
              <a:t>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8423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m</a:t>
            </a:r>
            <a:r>
              <a:rPr lang="cs-CZ" dirty="0" smtClean="0"/>
              <a:t>y jsme				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ni jsou				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endParaRPr lang="cs-CZ" dirty="0" smtClean="0"/>
          </a:p>
          <a:p>
            <a:r>
              <a:rPr lang="cs-CZ" dirty="0"/>
              <a:t>t</a:t>
            </a:r>
            <a:r>
              <a:rPr lang="cs-CZ" dirty="0" smtClean="0"/>
              <a:t>y jsi					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bist</a:t>
            </a:r>
            <a:endParaRPr lang="cs-CZ" dirty="0" smtClean="0"/>
          </a:p>
          <a:p>
            <a:r>
              <a:rPr lang="cs-CZ" dirty="0"/>
              <a:t>j</a:t>
            </a:r>
            <a:r>
              <a:rPr lang="cs-CZ" dirty="0" smtClean="0"/>
              <a:t>á jsem				</a:t>
            </a:r>
            <a:r>
              <a:rPr lang="cs-CZ" dirty="0" err="1" smtClean="0"/>
              <a:t>ich</a:t>
            </a:r>
            <a:r>
              <a:rPr lang="cs-CZ" dirty="0" smtClean="0"/>
              <a:t> bin</a:t>
            </a:r>
          </a:p>
          <a:p>
            <a:r>
              <a:rPr lang="cs-CZ" dirty="0"/>
              <a:t>o</a:t>
            </a:r>
            <a:r>
              <a:rPr lang="cs-CZ" dirty="0" smtClean="0"/>
              <a:t>n je				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y jste 				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seid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na je				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no je				es </a:t>
            </a:r>
            <a:r>
              <a:rPr lang="cs-CZ" dirty="0" err="1" smtClean="0"/>
              <a:t>ist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0126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purl.org/dc/terms/"/>
    <ds:schemaRef ds:uri="http://schemas.openxmlformats.org/package/2006/metadata/core-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102</TotalTime>
  <Words>116</Words>
  <Application>Microsoft Office PowerPoint</Application>
  <PresentationFormat>Předvádění na obrazovce (16:9)</PresentationFormat>
  <Paragraphs>55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Arial</vt:lpstr>
      <vt:lpstr>Calibri</vt:lpstr>
      <vt:lpstr>Wingdings</vt:lpstr>
      <vt:lpstr>boxed_powerpoint_16x9_2012-08</vt:lpstr>
      <vt:lpstr>  Dotkněte se inovací CZ.1.07/1.3.00/51.0024  </vt:lpstr>
      <vt:lpstr>Prezentace aplikace PowerPoint</vt:lpstr>
      <vt:lpstr>Metodický pokyn</vt:lpstr>
      <vt:lpstr>Sein </vt:lpstr>
      <vt:lpstr>Prezentace aplikace PowerPoint</vt:lpstr>
      <vt:lpstr>Prezentace aplikace PowerPoint</vt:lpstr>
      <vt:lpstr>Zdroje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Drahorádová Miroslava</cp:lastModifiedBy>
  <cp:revision>16</cp:revision>
  <dcterms:created xsi:type="dcterms:W3CDTF">2014-10-07T08:27:59Z</dcterms:created>
  <dcterms:modified xsi:type="dcterms:W3CDTF">2015-06-01T13:42:26Z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