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0"/>
  </p:notesMasterIdLst>
  <p:sldIdLst>
    <p:sldId id="310" r:id="rId5"/>
    <p:sldId id="326" r:id="rId6"/>
    <p:sldId id="325" r:id="rId7"/>
    <p:sldId id="324" r:id="rId8"/>
    <p:sldId id="328" r:id="rId9"/>
    <p:sldId id="329" r:id="rId10"/>
    <p:sldId id="330" r:id="rId11"/>
    <p:sldId id="331" r:id="rId12"/>
    <p:sldId id="333" r:id="rId13"/>
    <p:sldId id="332" r:id="rId14"/>
    <p:sldId id="334" r:id="rId15"/>
    <p:sldId id="335" r:id="rId16"/>
    <p:sldId id="336" r:id="rId17"/>
    <p:sldId id="338" r:id="rId18"/>
    <p:sldId id="327" r:id="rId19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66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4" autoAdjust="0"/>
    <p:restoredTop sz="96866" autoAdjust="0"/>
  </p:normalViewPr>
  <p:slideViewPr>
    <p:cSldViewPr>
      <p:cViewPr varScale="1">
        <p:scale>
          <a:sx n="105" d="100"/>
          <a:sy n="105" d="100"/>
        </p:scale>
        <p:origin x="-78" y="-588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15.6.2015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15.6.2015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gi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gi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gi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gi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Plat%C3%B3nsk%C3%A9_t%C4%9Bleso" TargetMode="External"/><Relationship Id="rId2" Type="http://schemas.openxmlformats.org/officeDocument/2006/relationships/hyperlink" Target="http://slideplayer.cz/slide/1885219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Platónská tělesa</a:t>
            </a:r>
          </a:p>
        </p:txBody>
      </p:sp>
    </p:spTree>
    <p:extLst>
      <p:ext uri="{BB962C8B-B14F-4D97-AF65-F5344CB8AC3E}">
        <p14:creationId xmlns:p14="http://schemas.microsoft.com/office/powerpoint/2010/main" xmlns="" val="1131445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Gymnázium a SOŠ Jaroměř – Partner č.12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Mgr. Zina Boháčová</a:t>
            </a:r>
          </a:p>
          <a:p>
            <a:pPr algn="l"/>
            <a:r>
              <a:rPr lang="cs-CZ" dirty="0" smtClean="0"/>
              <a:t>Předmět: matematika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prezentace přináší přehled platónských těles s využitím  prostorové </a:t>
            </a:r>
            <a:br>
              <a:rPr lang="cs-CZ" dirty="0" smtClean="0"/>
            </a:br>
            <a:r>
              <a:rPr lang="cs-CZ" dirty="0" smtClean="0"/>
              <a:t>	animace  a ukazuje na jejich využití v současné fyzice, chemii, astrofyzice	a starověké filozofii</a:t>
            </a:r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961055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Popis práce s materiálem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Materiál je určen pro práci s interaktivní tabulí a tablety</a:t>
            </a:r>
            <a:endParaRPr lang="cs-CZ" sz="1800" i="1" dirty="0"/>
          </a:p>
          <a:p>
            <a:r>
              <a:rPr lang="cs-CZ" sz="1800" dirty="0" smtClean="0"/>
              <a:t>Přílohy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Didaktická příprava Prezentace-Platónská tělesa</a:t>
            </a:r>
            <a:endParaRPr lang="cs-CZ" sz="1800" i="1" dirty="0"/>
          </a:p>
          <a:p>
            <a:r>
              <a:rPr lang="cs-CZ" sz="1800" dirty="0" smtClean="0"/>
              <a:t>Očekávání a cíle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Dle didaktické přípravy</a:t>
            </a: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647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Definice polyedru v matematice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V </a:t>
            </a:r>
            <a:r>
              <a:rPr lang="cs-CZ" dirty="0"/>
              <a:t>geometrii je </a:t>
            </a:r>
            <a:r>
              <a:rPr lang="cs-CZ" b="1" dirty="0"/>
              <a:t>Platónské těleso</a:t>
            </a:r>
            <a:r>
              <a:rPr lang="cs-CZ" dirty="0"/>
              <a:t> pravidelný konvexní </a:t>
            </a:r>
            <a:r>
              <a:rPr lang="cs-CZ" dirty="0" smtClean="0"/>
              <a:t>mnohostěn </a:t>
            </a:r>
            <a:r>
              <a:rPr lang="cs-CZ" dirty="0"/>
              <a:t>(polyedr) v prostoru, tj. z každého </a:t>
            </a:r>
            <a:r>
              <a:rPr lang="cs-CZ" dirty="0" smtClean="0"/>
              <a:t>vrcholu </a:t>
            </a:r>
            <a:r>
              <a:rPr lang="cs-CZ" dirty="0"/>
              <a:t>vychází stejný počet </a:t>
            </a:r>
            <a:r>
              <a:rPr lang="cs-CZ" dirty="0" smtClean="0"/>
              <a:t>hran</a:t>
            </a:r>
            <a:r>
              <a:rPr lang="cs-CZ" baseline="30000" dirty="0"/>
              <a:t> </a:t>
            </a:r>
            <a:r>
              <a:rPr lang="cs-CZ" dirty="0" smtClean="0"/>
              <a:t>a </a:t>
            </a:r>
            <a:r>
              <a:rPr lang="cs-CZ" dirty="0"/>
              <a:t>všechny stěny tvoří shodné pravidelné </a:t>
            </a:r>
            <a:r>
              <a:rPr lang="cs-CZ" dirty="0" smtClean="0"/>
              <a:t>mnohoúhelníky.</a:t>
            </a:r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2360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Rozdělení podle počtu stěn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počet stěn</a:t>
            </a:r>
            <a:r>
              <a:rPr lang="cs-CZ" dirty="0" smtClean="0"/>
              <a:t>	</a:t>
            </a:r>
            <a:r>
              <a:rPr lang="cs-CZ" b="1" dirty="0" smtClean="0"/>
              <a:t>název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4		pravidelný čtyřstěn		tetraedr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6		</a:t>
            </a:r>
            <a:r>
              <a:rPr lang="cs-CZ" dirty="0" smtClean="0"/>
              <a:t>pravidelný šestistěn		hexaedr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8		</a:t>
            </a:r>
            <a:r>
              <a:rPr lang="cs-CZ" dirty="0" smtClean="0"/>
              <a:t>pravidelný osmistěn		oktaedr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12	</a:t>
            </a:r>
            <a:r>
              <a:rPr lang="cs-CZ" dirty="0" smtClean="0"/>
              <a:t>	pravidelný dvanáctistěn	dodekaedr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20		</a:t>
            </a:r>
            <a:r>
              <a:rPr lang="cs-CZ" dirty="0" smtClean="0"/>
              <a:t>pravidelný dvacetistěn	ikosaedr</a:t>
            </a:r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1026" name="Picture 2" descr="Tetrahedron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38871" y="1923677"/>
            <a:ext cx="476250" cy="447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exahedron (cube)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15430" y="2371353"/>
            <a:ext cx="476250" cy="53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Octahedron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38871" y="2904753"/>
            <a:ext cx="476250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Dodecahedron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15430" y="3394335"/>
            <a:ext cx="476250" cy="466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Icosahedron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38871" y="4011910"/>
            <a:ext cx="47625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0016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Podle typu stěn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 smtClean="0"/>
              <a:t>typ stěny</a:t>
            </a:r>
          </a:p>
          <a:p>
            <a:pPr marL="0" indent="0">
              <a:buNone/>
            </a:pPr>
            <a:r>
              <a:rPr lang="cs-CZ" dirty="0" smtClean="0"/>
              <a:t>trojúhelník			čtyřstěn, osmistěn, dvacetistěn	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čtverec			krychle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pětiúhelník 			dvanáctistěn</a:t>
            </a:r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2050" name="Picture 2" descr="Výsledek obrázku pro obrázek trojúhelník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7869" y="1533920"/>
            <a:ext cx="862043" cy="749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AutoShape 4" descr="Výsledek obrázku pro obrázek &amp;ccaron;tverec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AutoShape 6" descr="Výsledek obrázku pro obrázek &amp;ccaron;tverec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AutoShape 8" descr="Výsledek obrázku pro obrázek &amp;ccaron;tverec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" name="AutoShape 10" descr="Výsledek obrázku pro obrázek &amp;ccaron;tverec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AutoShape 12" descr="Výsledek obrázku pro obrázek &amp;ccaron;tverec"/>
          <p:cNvSpPr>
            <a:spLocks noChangeAspect="1" noChangeArrowheads="1"/>
          </p:cNvSpPr>
          <p:nvPr/>
        </p:nvSpPr>
        <p:spPr bwMode="auto">
          <a:xfrm>
            <a:off x="765175" y="465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062" name="Picture 14" descr="Výsledek obrázku pro obrázek &amp;ccaron;tverec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07072" y="2643758"/>
            <a:ext cx="872840" cy="872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59754" y="3651868"/>
            <a:ext cx="967475" cy="9574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25133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23928" y="765676"/>
            <a:ext cx="3950568" cy="3950568"/>
          </a:xfrm>
          <a:prstGeom prst="rect">
            <a:avLst/>
          </a:prstGeom>
          <a:solidFill>
            <a:schemeClr val="accent1">
              <a:alpha val="0"/>
            </a:schemeClr>
          </a:solidFill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Tetraedr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39966" y="1347614"/>
            <a:ext cx="8003232" cy="3175000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6" name="Picture 2" descr="Tetrahedron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3164054"/>
            <a:ext cx="1080120" cy="1015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900000" y="1508400"/>
            <a:ext cx="25567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6600"/>
                </a:solidFill>
              </a:rPr>
              <a:t>pravidelný čtyřstěn</a:t>
            </a:r>
          </a:p>
        </p:txBody>
      </p:sp>
    </p:spTree>
    <p:extLst>
      <p:ext uri="{BB962C8B-B14F-4D97-AF65-F5344CB8AC3E}">
        <p14:creationId xmlns:p14="http://schemas.microsoft.com/office/powerpoint/2010/main" xmlns="" val="1892999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err="1" smtClean="0"/>
              <a:t>Hexader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5" name="Picture 4" descr="Hexahedron (cube)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4033" y="3003798"/>
            <a:ext cx="1080000" cy="120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23928" y="670121"/>
            <a:ext cx="3590528" cy="3590528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899592" y="1507599"/>
            <a:ext cx="224099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>
                <a:solidFill>
                  <a:srgbClr val="006600"/>
                </a:solidFill>
              </a:rPr>
              <a:t>pravidelný šestistěn</a:t>
            </a:r>
          </a:p>
        </p:txBody>
      </p:sp>
    </p:spTree>
    <p:extLst>
      <p:ext uri="{BB962C8B-B14F-4D97-AF65-F5344CB8AC3E}">
        <p14:creationId xmlns:p14="http://schemas.microsoft.com/office/powerpoint/2010/main" xmlns="" val="12969797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Oktaedr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5" name="Picture 6" descr="Octahedron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3147814"/>
            <a:ext cx="1080000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11960" y="771550"/>
            <a:ext cx="3744416" cy="3744416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1113289" y="1508400"/>
            <a:ext cx="295465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>
                <a:solidFill>
                  <a:srgbClr val="006600"/>
                </a:solidFill>
              </a:rPr>
              <a:t>pravidelný osmistěn</a:t>
            </a:r>
            <a:r>
              <a:rPr lang="cs-CZ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xmlns="" val="3497486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Dodekaedr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5" name="Picture 8" descr="Dodecahedron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3219822"/>
            <a:ext cx="1080000" cy="1058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098048" y="873371"/>
            <a:ext cx="3528392" cy="3528392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1090818" y="1491630"/>
            <a:ext cx="265046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>
                <a:solidFill>
                  <a:srgbClr val="006600"/>
                </a:solidFill>
              </a:rPr>
              <a:t>pravidelný dvanáctistěn</a:t>
            </a:r>
          </a:p>
        </p:txBody>
      </p:sp>
    </p:spTree>
    <p:extLst>
      <p:ext uri="{BB962C8B-B14F-4D97-AF65-F5344CB8AC3E}">
        <p14:creationId xmlns:p14="http://schemas.microsoft.com/office/powerpoint/2010/main" xmlns="" val="63255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Ikosaedr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5" name="Picture 10" descr="Icosahedron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680" y="3219822"/>
            <a:ext cx="1080000" cy="1036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067944" y="771550"/>
            <a:ext cx="3672408" cy="3672408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1145292" y="1563638"/>
            <a:ext cx="251927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>
                <a:solidFill>
                  <a:srgbClr val="006600"/>
                </a:solidFill>
              </a:rPr>
              <a:t>pravidelný dvacetistěn</a:t>
            </a:r>
          </a:p>
        </p:txBody>
      </p:sp>
      <p:sp>
        <p:nvSpPr>
          <p:cNvPr id="8" name="Obdélník 7"/>
          <p:cNvSpPr/>
          <p:nvPr/>
        </p:nvSpPr>
        <p:spPr>
          <a:xfrm>
            <a:off x="1547664" y="4320847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/>
              <a:t>http://cs.wikipedia.org/wiki/Soubor:Icosahedron.gif</a:t>
            </a:r>
          </a:p>
        </p:txBody>
      </p:sp>
    </p:spTree>
    <p:extLst>
      <p:ext uri="{BB962C8B-B14F-4D97-AF65-F5344CB8AC3E}">
        <p14:creationId xmlns:p14="http://schemas.microsoft.com/office/powerpoint/2010/main" xmlns="" val="381699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Aplikace v přírodních vědách</a:t>
            </a:r>
            <a:endParaRPr lang="cs-CZ" b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67544" y="1607477"/>
            <a:ext cx="8136904" cy="290848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600" b="1" dirty="0" smtClean="0"/>
              <a:t>Johanes Kepler </a:t>
            </a:r>
            <a:r>
              <a:rPr lang="cs-CZ" sz="2600" dirty="0" smtClean="0"/>
              <a:t>se </a:t>
            </a:r>
            <a:r>
              <a:rPr lang="cs-CZ" sz="2600" dirty="0"/>
              <a:t>pokusil mezi šest tehdy známých </a:t>
            </a:r>
            <a:r>
              <a:rPr lang="cs-CZ" sz="2600" dirty="0" smtClean="0"/>
              <a:t>planet vložit </a:t>
            </a:r>
            <a:r>
              <a:rPr lang="cs-CZ" sz="2600" dirty="0"/>
              <a:t>těchto pět platónských </a:t>
            </a:r>
            <a:r>
              <a:rPr lang="cs-CZ" sz="2600" dirty="0" smtClean="0"/>
              <a:t>těles a poměřit jimi vzdálenost mezi planetami. </a:t>
            </a:r>
            <a:br>
              <a:rPr lang="cs-CZ" sz="2600" dirty="0" smtClean="0"/>
            </a:br>
            <a:r>
              <a:rPr lang="cs-CZ" sz="2600" dirty="0" smtClean="0"/>
              <a:t>Mezi Merkur a Venuši </a:t>
            </a:r>
            <a:r>
              <a:rPr lang="cs-CZ" sz="2600" dirty="0"/>
              <a:t>osmistěn, mezi Venuši a </a:t>
            </a:r>
            <a:r>
              <a:rPr lang="cs-CZ" sz="2600" dirty="0" smtClean="0"/>
              <a:t>Zemi </a:t>
            </a:r>
            <a:r>
              <a:rPr lang="cs-CZ" sz="2600" dirty="0"/>
              <a:t>dvacetistěn, mezi Zemi a </a:t>
            </a:r>
            <a:r>
              <a:rPr lang="cs-CZ" sz="2600" dirty="0" smtClean="0"/>
              <a:t>Mars </a:t>
            </a:r>
            <a:r>
              <a:rPr lang="cs-CZ" sz="2600" dirty="0"/>
              <a:t>dvanáctistěn, mezi Mars a </a:t>
            </a:r>
            <a:r>
              <a:rPr lang="cs-CZ" sz="2600" dirty="0" smtClean="0"/>
              <a:t>Jupiter </a:t>
            </a:r>
            <a:r>
              <a:rPr lang="cs-CZ" sz="2600" dirty="0"/>
              <a:t>čtyřstěn a mezi Jupiter a </a:t>
            </a:r>
            <a:r>
              <a:rPr lang="cs-CZ" sz="2600" dirty="0" smtClean="0"/>
              <a:t>Saturn </a:t>
            </a:r>
            <a:r>
              <a:rPr lang="cs-CZ" sz="2600" dirty="0"/>
              <a:t>krychli</a:t>
            </a:r>
            <a:r>
              <a:rPr lang="cs-CZ" sz="2600" dirty="0" smtClean="0"/>
              <a:t>.</a:t>
            </a:r>
          </a:p>
          <a:p>
            <a:endParaRPr lang="cs-CZ" sz="900" dirty="0" smtClean="0"/>
          </a:p>
          <a:p>
            <a:endParaRPr lang="cs-CZ" sz="900" dirty="0"/>
          </a:p>
          <a:p>
            <a:endParaRPr lang="cs-CZ" sz="900" dirty="0"/>
          </a:p>
        </p:txBody>
      </p:sp>
    </p:spTree>
    <p:extLst>
      <p:ext uri="{BB962C8B-B14F-4D97-AF65-F5344CB8AC3E}">
        <p14:creationId xmlns:p14="http://schemas.microsoft.com/office/powerpoint/2010/main" xmlns="" val="149954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/>
              <a:t>Aplikace v přírodních </a:t>
            </a:r>
            <a:r>
              <a:rPr lang="cs-CZ" b="1" dirty="0" smtClean="0"/>
              <a:t>vědách</a:t>
            </a:r>
            <a:endParaRPr lang="cs-CZ" b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67544" y="1635646"/>
            <a:ext cx="7560840" cy="20928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600" b="1" dirty="0"/>
              <a:t>Geometrická krystalografie </a:t>
            </a:r>
            <a:r>
              <a:rPr lang="cs-CZ" sz="2600" dirty="0"/>
              <a:t>se zabývá vnějšími tvary. Řada tvarů krystalů s vysokou symetrií krystalové mřížky nabývá forem platónských těles. Krystaly běžné kuchyňské soli mají tvar krychle, </a:t>
            </a:r>
            <a:r>
              <a:rPr lang="cs-CZ" sz="2600" dirty="0" err="1"/>
              <a:t>methan</a:t>
            </a:r>
            <a:r>
              <a:rPr lang="cs-CZ" sz="2600" dirty="0"/>
              <a:t> má čtyři atomy vodíku ve vrcholech pravidelného čtyřstěnu.</a:t>
            </a:r>
          </a:p>
        </p:txBody>
      </p:sp>
    </p:spTree>
    <p:extLst>
      <p:ext uri="{BB962C8B-B14F-4D97-AF65-F5344CB8AC3E}">
        <p14:creationId xmlns:p14="http://schemas.microsoft.com/office/powerpoint/2010/main" xmlns="" val="3768222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/>
              <a:t>Aplikace </a:t>
            </a:r>
            <a:r>
              <a:rPr lang="cs-CZ" b="1" dirty="0" smtClean="0"/>
              <a:t>ve filozofii</a:t>
            </a:r>
            <a:endParaRPr lang="cs-CZ" b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67544" y="1635646"/>
            <a:ext cx="7920880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Starověcí filozofové považovali krychli za představitele </a:t>
            </a:r>
            <a:r>
              <a:rPr lang="cs-CZ" sz="2800" dirty="0"/>
              <a:t>čtyř základních živlů: země, vzduch, oheň a voda. </a:t>
            </a:r>
            <a:r>
              <a:rPr lang="cs-CZ" sz="2800" dirty="0" smtClean="0"/>
              <a:t>Dvanáctistěn byl </a:t>
            </a:r>
            <a:r>
              <a:rPr lang="cs-CZ" sz="2800" dirty="0"/>
              <a:t>představitelem </a:t>
            </a:r>
            <a:r>
              <a:rPr lang="cs-CZ" sz="2800" dirty="0" smtClean="0"/>
              <a:t>jsoucna </a:t>
            </a:r>
            <a:r>
              <a:rPr lang="cs-CZ" sz="2800" dirty="0"/>
              <a:t>neboli všeho, co existuje.</a:t>
            </a: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xmlns="" val="3123587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r>
              <a:rPr lang="cs-CZ" dirty="0" smtClean="0"/>
              <a:t>Archiv autora</a:t>
            </a:r>
          </a:p>
          <a:p>
            <a:r>
              <a:rPr lang="cs-CZ" dirty="0" smtClean="0"/>
              <a:t>Příběhy matematiky, Milan Mareš, </a:t>
            </a:r>
            <a:r>
              <a:rPr lang="cs-CZ" dirty="0" err="1" smtClean="0"/>
              <a:t>Pistorius</a:t>
            </a:r>
            <a:r>
              <a:rPr lang="cs-CZ" dirty="0" smtClean="0"/>
              <a:t> </a:t>
            </a:r>
            <a:r>
              <a:rPr lang="en-US" dirty="0" smtClean="0"/>
              <a:t>&amp; </a:t>
            </a:r>
            <a:r>
              <a:rPr lang="en-US" dirty="0" err="1" smtClean="0"/>
              <a:t>Ol</a:t>
            </a:r>
            <a:r>
              <a:rPr lang="cs-CZ" dirty="0" err="1" smtClean="0"/>
              <a:t>šanská</a:t>
            </a:r>
            <a:r>
              <a:rPr lang="cs-CZ" dirty="0" smtClean="0"/>
              <a:t>, s.r.o. 2008</a:t>
            </a:r>
          </a:p>
          <a:p>
            <a:r>
              <a:rPr lang="cs-CZ" dirty="0">
                <a:hlinkClick r:id="rId2"/>
              </a:rPr>
              <a:t>http://slideplayer.cz/slide/1885219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cs.wikipedia.org/wiki/Plat%C3%B3nsk%C3%A9_t%C4%9Bleso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74287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85ECAA9E1BD5974A8B1ADC2ACE4FDF1A" ma:contentTypeVersion="3" ma:contentTypeDescription="Vytvoří nový dokument" ma:contentTypeScope="" ma:versionID="22f6dfd15fe65258eb3626e55a58a0dc">
  <xsd:schema xmlns:xsd="http://www.w3.org/2001/XMLSchema" xmlns:xs="http://www.w3.org/2001/XMLSchema" xmlns:p="http://schemas.microsoft.com/office/2006/metadata/properties" xmlns:ns2="cbbc0bca-0951-463b-9e8c-7f25d2a68fe9" targetNamespace="http://schemas.microsoft.com/office/2006/metadata/properties" ma:root="true" ma:fieldsID="86222a4f12fab14abc745ab485ea709f" ns2:_="">
    <xsd:import namespace="cbbc0bca-0951-463b-9e8c-7f25d2a68fe9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bbc0bca-0951-463b-9e8c-7f25d2a68fe9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Hodnota hash upozornění na sdílení" ma:internalName="SharingHintHash" ma:readOnly="true">
      <xsd:simpleType>
        <xsd:restriction base="dms:Text"/>
      </xsd:simpleType>
    </xsd:element>
    <xsd:element name="SharedWithDetails" ma:index="10" nillable="true" ma:displayName="Sdílené s podrobnostmi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2F33400-E7C1-402A-9D11-37931DDB1730}">
  <ds:schemaRefs>
    <ds:schemaRef ds:uri="http://schemas.microsoft.com/office/2006/documentManagement/types"/>
    <ds:schemaRef ds:uri="http://purl.org/dc/terms/"/>
    <ds:schemaRef ds:uri="http://purl.org/dc/elements/1.1/"/>
    <ds:schemaRef ds:uri="http://schemas.microsoft.com/office/infopath/2007/PartnerControls"/>
    <ds:schemaRef ds:uri="cbbc0bca-0951-463b-9e8c-7f25d2a68fe9"/>
    <ds:schemaRef ds:uri="http://purl.org/dc/dcmitype/"/>
    <ds:schemaRef ds:uri="http://schemas.openxmlformats.org/package/2006/metadata/core-properties"/>
    <ds:schemaRef ds:uri="http://schemas.microsoft.com/office/2006/metadata/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517B839-B347-47EF-BB6C-C31F804E7A8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bbc0bca-0951-463b-9e8c-7f25d2a68fe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300</TotalTime>
  <Words>246</Words>
  <Application>Microsoft Office PowerPoint</Application>
  <PresentationFormat>Předvádění na obrazovce (16:9)</PresentationFormat>
  <Paragraphs>66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boxed_powerpoint_16x9_2012-08</vt:lpstr>
      <vt:lpstr>  Dotkněte se inovací CZ.1.07/1.3.00/51.0024  </vt:lpstr>
      <vt:lpstr>Snímek 2</vt:lpstr>
      <vt:lpstr>Metodický pokyn</vt:lpstr>
      <vt:lpstr>Definice polyedru v matematice</vt:lpstr>
      <vt:lpstr>Rozdělení podle počtu stěn</vt:lpstr>
      <vt:lpstr>Podle typu stěn</vt:lpstr>
      <vt:lpstr>Tetraedr</vt:lpstr>
      <vt:lpstr>Hexader</vt:lpstr>
      <vt:lpstr>Oktaedr </vt:lpstr>
      <vt:lpstr>Dodekaedr</vt:lpstr>
      <vt:lpstr>Ikosaedr</vt:lpstr>
      <vt:lpstr>Aplikace v přírodních vědách</vt:lpstr>
      <vt:lpstr>Aplikace v přírodních vědách</vt:lpstr>
      <vt:lpstr>Aplikace ve filozofii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50</cp:revision>
  <dcterms:created xsi:type="dcterms:W3CDTF">2014-10-07T08:27:59Z</dcterms:created>
  <dcterms:modified xsi:type="dcterms:W3CDTF">2015-06-15T14:34:55Z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0x01010085ECAA9E1BD5974A8B1ADC2ACE4FDF1A</vt:lpwstr>
  </property>
  <property fmtid="{D5CDD505-2E9C-101B-9397-08002B2CF9AE}" pid="3" name="IsMyDocuments">
    <vt:bool>true</vt:bool>
  </property>
</Properties>
</file>