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8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-54" y="-45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27.6.2015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Procvičování pravopisu</a:t>
            </a: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Milena Komárková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Cvičení je určeno k procvičování veškerého pravopisu probíraného v rámci českého jazyka na ZŠ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 – žáci pomocí tabletu aplikují svoje znalosti a doplňují chybějící hlásky v pravopisném cvičení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– seznámení žáků se způsobem práce</a:t>
            </a:r>
          </a:p>
          <a:p>
            <a:r>
              <a:rPr lang="cs-CZ" sz="1800" dirty="0" smtClean="0"/>
              <a:t>Očekávání a cíle – procvičení a zdokonalení se v pravopisu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hlásky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err="1"/>
              <a:t>Erbenov</a:t>
            </a:r>
            <a:r>
              <a:rPr lang="cs-CZ" dirty="0"/>
              <a:t>- pohádky se m- (m-) v </a:t>
            </a:r>
            <a:r>
              <a:rPr lang="cs-CZ" dirty="0" err="1"/>
              <a:t>dět-tv</a:t>
            </a:r>
            <a:r>
              <a:rPr lang="cs-CZ" dirty="0"/>
              <a:t>- l-b-l-.</a:t>
            </a:r>
          </a:p>
          <a:p>
            <a:pPr marL="0" indent="0">
              <a:buNone/>
            </a:pPr>
            <a:r>
              <a:rPr lang="cs-CZ" dirty="0" err="1"/>
              <a:t>Barevn</a:t>
            </a:r>
            <a:r>
              <a:rPr lang="cs-CZ" dirty="0"/>
              <a:t>-m- </a:t>
            </a:r>
            <a:r>
              <a:rPr lang="cs-CZ" dirty="0" err="1"/>
              <a:t>pastelkam</a:t>
            </a:r>
            <a:r>
              <a:rPr lang="cs-CZ" dirty="0"/>
              <a:t>- děti rád- </a:t>
            </a:r>
            <a:r>
              <a:rPr lang="cs-CZ" dirty="0" err="1"/>
              <a:t>kresl</a:t>
            </a:r>
            <a:r>
              <a:rPr lang="cs-CZ" dirty="0"/>
              <a:t>-.</a:t>
            </a:r>
          </a:p>
          <a:p>
            <a:pPr marL="0" indent="0">
              <a:buNone/>
            </a:pPr>
            <a:r>
              <a:rPr lang="cs-CZ" dirty="0"/>
              <a:t>Nov- žáci se přistěhoval- z Ostrav- a z Boleslav-.</a:t>
            </a:r>
          </a:p>
          <a:p>
            <a:pPr marL="0" indent="0">
              <a:buNone/>
            </a:pPr>
            <a:r>
              <a:rPr lang="cs-CZ" dirty="0"/>
              <a:t>Dívky i chlapci se cítil- zdráv-.</a:t>
            </a:r>
          </a:p>
          <a:p>
            <a:pPr marL="0" indent="0">
              <a:buNone/>
            </a:pPr>
            <a:r>
              <a:rPr lang="cs-CZ" dirty="0"/>
              <a:t>Co jste v- dělal- v neděl- a v </a:t>
            </a:r>
            <a:r>
              <a:rPr lang="cs-CZ" dirty="0" err="1"/>
              <a:t>ponděl</a:t>
            </a:r>
            <a:r>
              <a:rPr lang="cs-CZ" dirty="0"/>
              <a:t>-?</a:t>
            </a:r>
          </a:p>
          <a:p>
            <a:pPr marL="0" indent="0">
              <a:buNone/>
            </a:pPr>
            <a:r>
              <a:rPr lang="cs-CZ" dirty="0" err="1"/>
              <a:t>Brz</a:t>
            </a:r>
            <a:r>
              <a:rPr lang="cs-CZ" dirty="0"/>
              <a:t>- ráno přivezl- </a:t>
            </a:r>
            <a:r>
              <a:rPr lang="cs-CZ" dirty="0" err="1"/>
              <a:t>uhl</a:t>
            </a:r>
            <a:r>
              <a:rPr lang="cs-CZ" dirty="0"/>
              <a:t>- a dřív-.</a:t>
            </a:r>
          </a:p>
          <a:p>
            <a:pPr marL="0" indent="0">
              <a:buNone/>
            </a:pPr>
            <a:r>
              <a:rPr lang="cs-CZ" dirty="0"/>
              <a:t>M-rek s- </a:t>
            </a:r>
            <a:r>
              <a:rPr lang="cs-CZ" dirty="0" err="1"/>
              <a:t>koup</a:t>
            </a:r>
            <a:r>
              <a:rPr lang="cs-CZ" dirty="0"/>
              <a:t>-l novou košil-.</a:t>
            </a:r>
          </a:p>
          <a:p>
            <a:pPr marL="0" indent="0">
              <a:buNone/>
            </a:pPr>
            <a:r>
              <a:rPr lang="cs-CZ" dirty="0"/>
              <a:t>Bonbony se ro-s-pal- z b-</a:t>
            </a:r>
            <a:r>
              <a:rPr lang="cs-CZ" dirty="0" err="1"/>
              <a:t>lého</a:t>
            </a:r>
            <a:r>
              <a:rPr lang="cs-CZ" dirty="0"/>
              <a:t> p-</a:t>
            </a:r>
            <a:r>
              <a:rPr lang="cs-CZ" dirty="0" err="1"/>
              <a:t>tl</a:t>
            </a:r>
            <a:r>
              <a:rPr lang="cs-CZ" dirty="0"/>
              <a:t>-ku pod stol-.</a:t>
            </a:r>
          </a:p>
          <a:p>
            <a:pPr marL="0" indent="0">
              <a:buNone/>
            </a:pPr>
            <a:r>
              <a:rPr lang="cs-CZ" dirty="0"/>
              <a:t>Staré v-dle b-l- rezavé.</a:t>
            </a:r>
          </a:p>
          <a:p>
            <a:pPr marL="0" indent="0">
              <a:buNone/>
            </a:pPr>
            <a:r>
              <a:rPr lang="cs-CZ" dirty="0"/>
              <a:t>Ukázal- se m- (m-) pom-</a:t>
            </a:r>
            <a:r>
              <a:rPr lang="cs-CZ" dirty="0" err="1"/>
              <a:t>nkové</a:t>
            </a:r>
            <a:r>
              <a:rPr lang="cs-CZ" dirty="0"/>
              <a:t> oči.</a:t>
            </a:r>
          </a:p>
          <a:p>
            <a:pPr marL="0" indent="0">
              <a:buNone/>
            </a:pPr>
            <a:r>
              <a:rPr lang="cs-CZ" dirty="0"/>
              <a:t>As- na m- </a:t>
            </a:r>
            <a:r>
              <a:rPr lang="cs-CZ" dirty="0" err="1"/>
              <a:t>zapom</a:t>
            </a:r>
            <a:r>
              <a:rPr lang="cs-CZ" dirty="0"/>
              <a:t>-l-.</a:t>
            </a:r>
          </a:p>
          <a:p>
            <a:pPr marL="0" indent="0">
              <a:buNone/>
            </a:pPr>
            <a:r>
              <a:rPr lang="cs-CZ" dirty="0"/>
              <a:t>Obraz- v-sel- na stěně.</a:t>
            </a:r>
          </a:p>
          <a:p>
            <a:pPr marL="0" indent="0">
              <a:buNone/>
            </a:pPr>
            <a:r>
              <a:rPr lang="cs-CZ" dirty="0"/>
              <a:t>B-</a:t>
            </a:r>
            <a:r>
              <a:rPr lang="cs-CZ" dirty="0" err="1"/>
              <a:t>cí</a:t>
            </a:r>
            <a:r>
              <a:rPr lang="cs-CZ" dirty="0"/>
              <a:t> souprav- duněl- sálem, že jsme se vůbec nesl-šel-.</a:t>
            </a:r>
          </a:p>
          <a:p>
            <a:pPr marL="0" indent="0">
              <a:buNone/>
            </a:pPr>
            <a:r>
              <a:rPr lang="cs-CZ" dirty="0"/>
              <a:t>Naše v-</a:t>
            </a:r>
            <a:r>
              <a:rPr lang="cs-CZ" dirty="0" err="1"/>
              <a:t>kony</a:t>
            </a:r>
            <a:r>
              <a:rPr lang="cs-CZ" dirty="0"/>
              <a:t> ve v-b-</a:t>
            </a:r>
            <a:r>
              <a:rPr lang="cs-CZ" dirty="0" err="1"/>
              <a:t>jené</a:t>
            </a:r>
            <a:r>
              <a:rPr lang="cs-CZ" dirty="0"/>
              <a:t> b-l- v-</a:t>
            </a:r>
            <a:r>
              <a:rPr lang="cs-CZ" dirty="0" err="1"/>
              <a:t>nikající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889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432048"/>
          </a:xfrm>
        </p:spPr>
        <p:txBody>
          <a:bodyPr/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75606"/>
            <a:ext cx="446514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6406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d19d6491-b662-4d98-996c-1e38fe9d018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212</Words>
  <Application>Microsoft Office PowerPoint</Application>
  <PresentationFormat>Předvádění na obrazovce (16:9)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Snímek 2</vt:lpstr>
      <vt:lpstr>Metodický pokyn</vt:lpstr>
      <vt:lpstr>Doplň chybějící hlásky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2015-06-27T20:19:24Z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