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7" r:id="rId7"/>
    <p:sldId id="328" r:id="rId8"/>
    <p:sldId id="329" r:id="rId9"/>
    <p:sldId id="324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0" d="100"/>
          <a:sy n="100" d="100"/>
        </p:scale>
        <p:origin x="-228" y="-6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Vedlejší věta podmětná a předmětná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Škola: ZŠ a MŠ T. G. Masaryka Fulnek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Blanka Vránová</a:t>
            </a:r>
          </a:p>
          <a:p>
            <a:pPr algn="l"/>
            <a:r>
              <a:rPr lang="cs-CZ" dirty="0" smtClean="0"/>
              <a:t>Předmět: Český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Žák pracuje  s pojmem souvětí, hlavní věta, vedlejší věta. Odliší v souvětí věty hlavní a vedlejší věty podmětné a předmětné. Materiál </a:t>
            </a:r>
            <a:r>
              <a:rPr lang="cs-CZ" dirty="0"/>
              <a:t>je určen pro práci s interaktivní tabulí a tablety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987574"/>
            <a:ext cx="6858000" cy="2955776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b="1" dirty="0"/>
              <a:t>1. Podtrhněte VH.</a:t>
            </a:r>
            <a:endParaRPr lang="cs-CZ" dirty="0"/>
          </a:p>
          <a:p>
            <a:pPr algn="l"/>
            <a:r>
              <a:rPr lang="cs-CZ" b="1" dirty="0"/>
              <a:t>2. Určete VV podmětné a předmětné.</a:t>
            </a:r>
            <a:br>
              <a:rPr lang="cs-CZ" b="1" dirty="0"/>
            </a:br>
            <a:r>
              <a:rPr lang="cs-CZ" dirty="0"/>
              <a:t>-----------------------------------------------------------</a:t>
            </a:r>
          </a:p>
          <a:p>
            <a:pPr algn="l"/>
            <a:r>
              <a:rPr lang="cs-CZ" dirty="0"/>
              <a:t>Potěšilo nás, že nám poslali pohled z dovolené. </a:t>
            </a:r>
          </a:p>
          <a:p>
            <a:pPr algn="l"/>
            <a:endParaRPr lang="cs-CZ" sz="1050" dirty="0"/>
          </a:p>
          <a:p>
            <a:pPr algn="l"/>
            <a:r>
              <a:rPr lang="cs-CZ" dirty="0"/>
              <a:t>Je nutné, abys tam byl včas. </a:t>
            </a:r>
          </a:p>
          <a:p>
            <a:pPr algn="l"/>
            <a:endParaRPr lang="cs-CZ" sz="1050" dirty="0"/>
          </a:p>
          <a:p>
            <a:pPr algn="l"/>
            <a:r>
              <a:rPr lang="cs-CZ" dirty="0"/>
              <a:t>Poslouchal, jak tiše prší. </a:t>
            </a:r>
          </a:p>
          <a:p>
            <a:pPr algn="l"/>
            <a:endParaRPr lang="cs-CZ" sz="1050" dirty="0"/>
          </a:p>
          <a:p>
            <a:pPr algn="l"/>
            <a:r>
              <a:rPr lang="cs-CZ" dirty="0"/>
              <a:t>Kdo jinému jámu kopá, sám do ní padá. </a:t>
            </a:r>
          </a:p>
          <a:p>
            <a:pPr algn="l"/>
            <a:endParaRPr lang="cs-CZ" sz="1050" dirty="0"/>
          </a:p>
          <a:p>
            <a:pPr algn="l"/>
            <a:r>
              <a:rPr lang="cs-CZ" dirty="0"/>
              <a:t>Jestliže bude pršet, nepojedeme na výlet. </a:t>
            </a:r>
          </a:p>
          <a:p>
            <a:pPr algn="l"/>
            <a:endParaRPr lang="cs-CZ" sz="1050" dirty="0"/>
          </a:p>
          <a:p>
            <a:pPr algn="l"/>
            <a:r>
              <a:rPr lang="cs-CZ" dirty="0"/>
              <a:t>Řekl, že přijde v osm hodin. </a:t>
            </a:r>
          </a:p>
          <a:p>
            <a:pPr algn="l"/>
            <a:endParaRPr lang="cs-CZ" sz="1050" dirty="0"/>
          </a:p>
          <a:p>
            <a:pPr algn="l"/>
            <a:r>
              <a:rPr lang="cs-CZ" dirty="0"/>
              <a:t>Kdo je nemocný, má se řídit radami lékaře. 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4759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987574"/>
            <a:ext cx="6858000" cy="2955776"/>
          </a:xfrm>
        </p:spPr>
        <p:txBody>
          <a:bodyPr/>
          <a:lstStyle/>
          <a:p>
            <a:r>
              <a:rPr lang="cs-CZ" sz="1400" b="1" u="sng" dirty="0"/>
              <a:t>ŘEŠENÍ:</a:t>
            </a:r>
            <a:endParaRPr lang="cs-CZ" sz="1400" dirty="0"/>
          </a:p>
          <a:p>
            <a:pPr algn="l"/>
            <a:r>
              <a:rPr lang="cs-CZ" u="sng" dirty="0"/>
              <a:t>Potěšilo nás</a:t>
            </a:r>
            <a:r>
              <a:rPr lang="cs-CZ" dirty="0"/>
              <a:t>, že nám poslali pohled z dovolené. - podmětná</a:t>
            </a:r>
          </a:p>
          <a:p>
            <a:pPr algn="l"/>
            <a:r>
              <a:rPr lang="cs-CZ" u="sng" dirty="0"/>
              <a:t>Je nutné</a:t>
            </a:r>
            <a:r>
              <a:rPr lang="cs-CZ" dirty="0"/>
              <a:t>, abys tam byl včas.  - podmětná.</a:t>
            </a:r>
          </a:p>
          <a:p>
            <a:pPr algn="l"/>
            <a:r>
              <a:rPr lang="cs-CZ" u="sng" dirty="0"/>
              <a:t>Poslouchal</a:t>
            </a:r>
            <a:r>
              <a:rPr lang="cs-CZ" dirty="0"/>
              <a:t>, jak tiše prší. </a:t>
            </a:r>
            <a:r>
              <a:rPr lang="cs-CZ" b="1" dirty="0"/>
              <a:t>- předmětná</a:t>
            </a:r>
            <a:endParaRPr lang="cs-CZ" dirty="0"/>
          </a:p>
          <a:p>
            <a:pPr algn="l"/>
            <a:r>
              <a:rPr lang="cs-CZ" dirty="0"/>
              <a:t>Kdo jinému jámu kopá, </a:t>
            </a:r>
            <a:r>
              <a:rPr lang="cs-CZ" u="sng" dirty="0"/>
              <a:t>sám do ní padá</a:t>
            </a:r>
            <a:r>
              <a:rPr lang="cs-CZ" dirty="0"/>
              <a:t>. – podmětná</a:t>
            </a:r>
          </a:p>
          <a:p>
            <a:pPr algn="l"/>
            <a:r>
              <a:rPr lang="cs-CZ" dirty="0"/>
              <a:t>Jestliže bude pršet, </a:t>
            </a:r>
            <a:r>
              <a:rPr lang="cs-CZ" u="sng" dirty="0"/>
              <a:t>nepojedeme na výlet.</a:t>
            </a:r>
            <a:r>
              <a:rPr lang="cs-CZ" dirty="0"/>
              <a:t> </a:t>
            </a:r>
          </a:p>
          <a:p>
            <a:pPr algn="l"/>
            <a:r>
              <a:rPr lang="cs-CZ" u="sng" dirty="0"/>
              <a:t>Řekl</a:t>
            </a:r>
            <a:r>
              <a:rPr lang="cs-CZ" dirty="0"/>
              <a:t>, že přijde v osm hodin. </a:t>
            </a:r>
            <a:r>
              <a:rPr lang="cs-CZ" b="1" dirty="0"/>
              <a:t>– předmětná</a:t>
            </a:r>
            <a:endParaRPr lang="cs-CZ" dirty="0"/>
          </a:p>
          <a:p>
            <a:pPr algn="l"/>
            <a:r>
              <a:rPr lang="cs-CZ" dirty="0"/>
              <a:t>Kdo je nemocný, </a:t>
            </a:r>
            <a:r>
              <a:rPr lang="cs-CZ" u="sng" dirty="0"/>
              <a:t>má se řídit radami lékaře.</a:t>
            </a:r>
            <a:r>
              <a:rPr lang="cs-CZ" dirty="0"/>
              <a:t> - podmětná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103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059582"/>
            <a:ext cx="6858000" cy="2883768"/>
          </a:xfrm>
        </p:spPr>
        <p:txBody>
          <a:bodyPr/>
          <a:lstStyle/>
          <a:p>
            <a:pPr algn="l"/>
            <a:r>
              <a:rPr lang="cs-CZ" dirty="0" smtClean="0"/>
              <a:t>Materiál slouží k prověření už získaných znalostí u žáků 7.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2270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documentManagement/types"/>
    <ds:schemaRef ds:uri="d19d6491-b662-4d98-996c-1e38fe9d0183"/>
    <ds:schemaRef ds:uri="http://purl.org/dc/dcmitype/"/>
    <ds:schemaRef ds:uri="http://www.w3.org/XML/1998/namespace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</TotalTime>
  <Words>178</Words>
  <Application>Microsoft Office PowerPoint</Application>
  <PresentationFormat>Předvádění na obrazovce (16:9)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boxed_powerpoint_16x9_2012-08</vt:lpstr>
      <vt:lpstr>  Dotkněte se inovací CZ.1.07/1.3.00/51.0024  </vt:lpstr>
      <vt:lpstr>Snímek 2</vt:lpstr>
      <vt:lpstr>Snímek 3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18</cp:revision>
  <dcterms:created xsi:type="dcterms:W3CDTF">2014-10-07T08:27:59Z</dcterms:created>
  <dcterms:modified xsi:type="dcterms:W3CDTF">2015-06-16T10:13:13Z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