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310" r:id="rId5"/>
    <p:sldId id="326" r:id="rId6"/>
    <p:sldId id="325" r:id="rId7"/>
    <p:sldId id="328" r:id="rId8"/>
    <p:sldId id="329" r:id="rId9"/>
    <p:sldId id="327" r:id="rId10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866" autoAdjust="0"/>
  </p:normalViewPr>
  <p:slideViewPr>
    <p:cSldViewPr>
      <p:cViewPr>
        <p:scale>
          <a:sx n="110" d="100"/>
          <a:sy n="110" d="100"/>
        </p:scale>
        <p:origin x="72" y="-45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16.6.2015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019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39303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6872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63413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B72D31-BA1C-4AC9-9613-9D2BCD5B9C2A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6258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16.6.2015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z="3600" b="1" dirty="0" smtClean="0">
                <a:latin typeface="Calibri"/>
              </a:rPr>
              <a:t>Ovoce</a:t>
            </a:r>
            <a:endParaRPr lang="cs-CZ" sz="3600" b="1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algn="l"/>
            <a:r>
              <a:rPr lang="cs-CZ" dirty="0"/>
              <a:t>Škola: ZŠ Vlachovice</a:t>
            </a:r>
          </a:p>
          <a:p>
            <a:pPr algn="l"/>
            <a:r>
              <a:rPr lang="cs-CZ" dirty="0"/>
              <a:t>Autor: Kateřina Paciorková</a:t>
            </a:r>
          </a:p>
          <a:p>
            <a:pPr algn="l"/>
            <a:r>
              <a:rPr lang="cs-CZ" dirty="0"/>
              <a:t>Předmět: </a:t>
            </a:r>
            <a:r>
              <a:rPr lang="cs-CZ"/>
              <a:t>Anglický </a:t>
            </a:r>
            <a:r>
              <a:rPr lang="cs-CZ" smtClean="0"/>
              <a:t>jazyk 4.tř.</a:t>
            </a:r>
            <a:endParaRPr lang="cs-CZ" dirty="0"/>
          </a:p>
          <a:p>
            <a:pPr algn="l"/>
            <a:endParaRPr lang="cs-CZ" dirty="0"/>
          </a:p>
          <a:p>
            <a:pPr algn="l"/>
            <a:r>
              <a:rPr lang="cs-CZ" dirty="0"/>
              <a:t>Anotace: </a:t>
            </a:r>
            <a:r>
              <a:rPr lang="cs-CZ" dirty="0">
                <a:latin typeface="Calibri"/>
                <a:cs typeface="Arial" charset="0"/>
              </a:rPr>
              <a:t>Tato prezentace slouží k vyvození nového učiva - </a:t>
            </a:r>
            <a:r>
              <a:rPr lang="cs-CZ" dirty="0" smtClean="0">
                <a:latin typeface="Calibri"/>
                <a:cs typeface="Arial" charset="0"/>
              </a:rPr>
              <a:t>OVOCE, </a:t>
            </a:r>
            <a:r>
              <a:rPr lang="cs-CZ" dirty="0">
                <a:latin typeface="Calibri"/>
                <a:cs typeface="Arial" charset="0"/>
              </a:rPr>
              <a:t>popř. na opakování učiva.</a:t>
            </a:r>
          </a:p>
          <a:p>
            <a:pPr algn="l"/>
            <a:r>
              <a:rPr lang="cs-CZ" dirty="0">
                <a:latin typeface="Calibri"/>
                <a:cs typeface="Arial" charset="0"/>
              </a:rPr>
              <a:t>Každý žák má k dispozici </a:t>
            </a:r>
            <a:r>
              <a:rPr lang="cs-CZ" dirty="0" smtClean="0">
                <a:latin typeface="Calibri"/>
                <a:cs typeface="Arial" charset="0"/>
              </a:rPr>
              <a:t>výukové karty ovoce a </a:t>
            </a:r>
            <a:r>
              <a:rPr lang="cs-CZ" dirty="0">
                <a:latin typeface="Calibri"/>
                <a:cs typeface="Arial" charset="0"/>
              </a:rPr>
              <a:t>pomocí tabletu </a:t>
            </a:r>
            <a:r>
              <a:rPr lang="cs-CZ" dirty="0" smtClean="0">
                <a:latin typeface="Calibri"/>
                <a:cs typeface="Arial" charset="0"/>
              </a:rPr>
              <a:t>si vyhledává známé druhy ovoce dle výběru.</a:t>
            </a:r>
          </a:p>
          <a:p>
            <a:pPr algn="l"/>
            <a:r>
              <a:rPr lang="cs-CZ" dirty="0" smtClean="0">
                <a:latin typeface="Calibri"/>
                <a:cs typeface="Arial" charset="0"/>
              </a:rPr>
              <a:t>Do sešitu si překládá slova pomocí tabletu do angličtiny. </a:t>
            </a:r>
          </a:p>
          <a:p>
            <a:pPr algn="l"/>
            <a:r>
              <a:rPr lang="cs-CZ" dirty="0" smtClean="0">
                <a:latin typeface="Calibri"/>
                <a:cs typeface="Arial" charset="0"/>
              </a:rPr>
              <a:t>Slova: jablko, pomeranč, citron, hruška, švestka.</a:t>
            </a:r>
            <a:endParaRPr lang="cs-CZ" dirty="0">
              <a:latin typeface="Calibri"/>
              <a:cs typeface="Arial" charset="0"/>
            </a:endParaRPr>
          </a:p>
          <a:p>
            <a:pPr algn="l"/>
            <a:endParaRPr lang="cs-CZ" dirty="0">
              <a:latin typeface="Arial" charset="0"/>
              <a:cs typeface="Arial" charset="0"/>
            </a:endParaRPr>
          </a:p>
          <a:p>
            <a:pPr algn="l"/>
            <a:endParaRPr lang="cs-CZ" dirty="0">
              <a:latin typeface="Arial" charset="0"/>
              <a:cs typeface="Arial" charset="0"/>
            </a:endParaRPr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endParaRPr lang="cs-CZ" dirty="0"/>
          </a:p>
          <a:p>
            <a:pPr algn="l"/>
            <a:r>
              <a:rPr lang="cs-CZ" dirty="0"/>
              <a:t>Materiál je zpracován v rámci projektu Dotkněte se inovací CZ.1.07/1.3.00/51.0024 </a:t>
            </a:r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sz="1800" dirty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Materiál je určen pro práci s interaktivní tabulí a tablety</a:t>
            </a:r>
          </a:p>
          <a:p>
            <a:r>
              <a:rPr lang="cs-CZ" sz="1800" dirty="0"/>
              <a:t>Přílohy - prezentace, pracovní list </a:t>
            </a:r>
          </a:p>
          <a:p>
            <a:r>
              <a:rPr lang="cs-CZ" sz="1800" dirty="0"/>
              <a:t>Očekávání a cíle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Poznat ovoce a zeleninu</a:t>
            </a:r>
            <a:endParaRPr lang="cs-CZ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/>
              <a:t>Překlad zadaných jednotlivých </a:t>
            </a:r>
            <a:r>
              <a:rPr lang="cs-CZ" sz="1800" i="1" dirty="0" smtClean="0"/>
              <a:t>druhů ovoce - </a:t>
            </a:r>
            <a:r>
              <a:rPr lang="cs-CZ" sz="1800" i="1" dirty="0"/>
              <a:t>samostatné vyhledávání slovíček na tabletech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Znát využití ovoce v běžném životě ( v tabletu možno vyhledat recepty ze zadaných druhů ovoce).</a:t>
            </a: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84175" y="1273175"/>
            <a:ext cx="7755500" cy="348484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1026" name="Picture 2" descr="C:\Users\Libuše Fojtíková\Desktop\pom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55488"/>
            <a:ext cx="3541352" cy="2356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Libuše Fojtíková\Desktop\cit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63638"/>
            <a:ext cx="2787942" cy="2678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1297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2050" name="Picture 2" descr="C:\Users\Libuše Fojtíková\Desktop\jab h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99459"/>
            <a:ext cx="4536504" cy="3023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ibuše Fojtíková\Desktop\šv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2861" y="1779663"/>
            <a:ext cx="2918147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0074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Zdroje: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 lIns="91440" tIns="45720" rIns="91440" bIns="45720" rtlCol="0" anchor="t"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>
          <a:xfrm>
            <a:off x="1763688" y="1923678"/>
            <a:ext cx="4104456" cy="28803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Klipart – 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7848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A101D083150CE4FA3747AFD520AA2BC" ma:contentTypeVersion="2" ma:contentTypeDescription="Vytvoří nový dokument" ma:contentTypeScope="" ma:versionID="4e52da2a949f773d5171c18faecfe56d">
  <xsd:schema xmlns:xsd="http://www.w3.org/2001/XMLSchema" xmlns:xs="http://www.w3.org/2001/XMLSchema" xmlns:p="http://schemas.microsoft.com/office/2006/metadata/properties" xmlns:ns2="1aa48df0-3004-4d47-8a11-c5ffbc3c1b54" targetNamespace="http://schemas.microsoft.com/office/2006/metadata/properties" ma:root="true" ma:fieldsID="3792f004bb49ebb7db692cbac9de3358" ns2:_="">
    <xsd:import namespace="1aa48df0-3004-4d47-8a11-c5ffbc3c1b54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a48df0-3004-4d47-8a11-c5ffbc3c1b5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320D297-C643-4152-B980-4B9A0DCFF5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a48df0-3004-4d47-8a11-c5ffbc3c1b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</TotalTime>
  <Words>153</Words>
  <Application>Microsoft Office PowerPoint</Application>
  <PresentationFormat>Předvádění na obrazovce (16:9)</PresentationFormat>
  <Paragraphs>35</Paragraphs>
  <Slides>6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boxed_powerpoint_16x9_2012-08</vt:lpstr>
      <vt:lpstr>  Dotkněte se inovací CZ.1.07/1.3.00/51.0024  </vt:lpstr>
      <vt:lpstr>Snímek 2</vt:lpstr>
      <vt:lpstr>Metodický pokyn</vt:lpstr>
      <vt:lpstr>Snímek 4</vt:lpstr>
      <vt:lpstr>Snímek 5</vt:lpstr>
      <vt:lpstr>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35</cp:revision>
  <dcterms:created xsi:type="dcterms:W3CDTF">2014-10-07T08:27:59Z</dcterms:created>
  <dcterms:modified xsi:type="dcterms:W3CDTF">2015-06-16T15:17:34Z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0x0101000A101D083150CE4FA3747AFD520AA2BC</vt:lpwstr>
  </property>
  <property fmtid="{D5CDD505-2E9C-101B-9397-08002B2CF9AE}" pid="3" name="IsMyDocuments">
    <vt:bool>true</vt:bool>
  </property>
</Properties>
</file>