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0"/>
  </p:notesMasterIdLst>
  <p:sldIdLst>
    <p:sldId id="310" r:id="rId5"/>
    <p:sldId id="326" r:id="rId6"/>
    <p:sldId id="325" r:id="rId7"/>
    <p:sldId id="328" r:id="rId8"/>
    <p:sldId id="327" r:id="rId9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17.6.2015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30197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939303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268723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163413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862585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17.6.2015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=""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z="3600" b="1" dirty="0">
                <a:latin typeface="Calibri"/>
              </a:rPr>
              <a:t>Části těla člověka</a:t>
            </a:r>
          </a:p>
        </p:txBody>
      </p:sp>
    </p:spTree>
    <p:extLst>
      <p:ext uri="{BB962C8B-B14F-4D97-AF65-F5344CB8AC3E}">
        <p14:creationId xmlns="" xmlns:p14="http://schemas.microsoft.com/office/powerpoint/2010/main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algn="l"/>
            <a:r>
              <a:rPr lang="cs-CZ" dirty="0"/>
              <a:t>Škola: ZŠ Vlachovice</a:t>
            </a:r>
          </a:p>
          <a:p>
            <a:pPr algn="l"/>
            <a:r>
              <a:rPr lang="cs-CZ" dirty="0"/>
              <a:t>Autor: Kateřina Paciorková</a:t>
            </a:r>
          </a:p>
          <a:p>
            <a:pPr algn="l"/>
            <a:r>
              <a:rPr lang="cs-CZ" dirty="0"/>
              <a:t>Předmět: Anglický jazyk 4.tř.</a:t>
            </a:r>
          </a:p>
          <a:p>
            <a:pPr algn="l"/>
            <a:endParaRPr lang="cs-CZ" dirty="0"/>
          </a:p>
          <a:p>
            <a:pPr algn="l"/>
            <a:r>
              <a:rPr lang="cs-CZ" dirty="0"/>
              <a:t>Anotace: </a:t>
            </a:r>
            <a:r>
              <a:rPr lang="cs-CZ" dirty="0">
                <a:latin typeface="Calibri"/>
                <a:cs typeface="Arial" charset="0"/>
              </a:rPr>
              <a:t>Tato prezentace slouží k vyvození nového učiva - ČÁSTI TĚLA, popř. na opakování učiva.</a:t>
            </a:r>
          </a:p>
          <a:p>
            <a:pPr algn="l"/>
            <a:r>
              <a:rPr lang="cs-CZ" dirty="0">
                <a:latin typeface="Calibri"/>
                <a:cs typeface="Arial" charset="0"/>
              </a:rPr>
              <a:t>Každý žák má k dispozici pracovní list a pomocí tabletu si samostatně vyhledává části člověka, přeloží je a zapisuje do pracovního listu.</a:t>
            </a:r>
          </a:p>
          <a:p>
            <a:pPr algn="l"/>
            <a:endParaRPr lang="cs-CZ" dirty="0">
              <a:latin typeface="Calibri"/>
              <a:cs typeface="Arial" charset="0"/>
            </a:endParaRPr>
          </a:p>
          <a:p>
            <a:pPr algn="l"/>
            <a:endParaRPr lang="cs-CZ" dirty="0">
              <a:latin typeface="Arial" charset="0"/>
              <a:cs typeface="Arial" charset="0"/>
            </a:endParaRPr>
          </a:p>
          <a:p>
            <a:pPr algn="l"/>
            <a:endParaRPr lang="cs-CZ" dirty="0">
              <a:latin typeface="Arial" charset="0"/>
              <a:cs typeface="Arial" charset="0"/>
            </a:endParaRPr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r>
              <a:rPr lang="cs-CZ" dirty="0"/>
              <a:t>Materiál je zpracován v rámci projektu Dotkněte se inovací CZ.1.07/1.3.00/51.0024 </a:t>
            </a:r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sz="1800" dirty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/>
              <a:t>Materiál je určen pro práci s interaktivní tabulí a tablety</a:t>
            </a:r>
          </a:p>
          <a:p>
            <a:r>
              <a:rPr lang="cs-CZ" sz="1800" dirty="0"/>
              <a:t>Přílohy - prezentace, pracovní list </a:t>
            </a:r>
          </a:p>
          <a:p>
            <a:r>
              <a:rPr lang="cs-CZ" sz="1800" dirty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/>
              <a:t>Procvičení částí lidského těla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/>
              <a:t>Překlad zadaných jednotlivých částí těla - samostatné vyhledávání slovíček na tabletech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/>
              <a:t>Ukazovat na svém těle dané části těla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84175" y="1273175"/>
            <a:ext cx="7755500" cy="348484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6" name="Obrázek 5" descr="sportovec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17150" y="1200150"/>
            <a:ext cx="3526450" cy="3528705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5129791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/>
              <a:t>Zdroje</a:t>
            </a:r>
            <a:r>
              <a:rPr lang="cs-CZ" dirty="0" smtClean="0"/>
              <a:t>:</a:t>
            </a:r>
            <a:br>
              <a:rPr lang="cs-CZ" dirty="0" smtClean="0"/>
            </a:br>
            <a:r>
              <a:rPr lang="cs-CZ" sz="1800" dirty="0" smtClean="0"/>
              <a:t>www.office.</a:t>
            </a:r>
            <a:r>
              <a:rPr lang="cs-CZ" sz="1800" smtClean="0"/>
              <a:t>microsoft.com</a:t>
            </a:r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 lIns="91440" tIns="45720" rIns="91440" bIns="45720" rtlCol="0" anchor="t">
            <a:normAutofit/>
          </a:bodyPr>
          <a:lstStyle/>
          <a:p>
            <a:pPr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78487935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0A101D083150CE4FA3747AFD520AA2BC" ma:contentTypeVersion="2" ma:contentTypeDescription="Vytvoří nový dokument" ma:contentTypeScope="" ma:versionID="5bb4babc7cc5d70db1938606f3c8878e">
  <xsd:schema xmlns:xsd="http://www.w3.org/2001/XMLSchema" xmlns:xs="http://www.w3.org/2001/XMLSchema" xmlns:p="http://schemas.microsoft.com/office/2006/metadata/properties" xmlns:ns2="1aa48df0-3004-4d47-8a11-c5ffbc3c1b54" targetNamespace="http://schemas.microsoft.com/office/2006/metadata/properties" ma:root="true" ma:fieldsID="f171d6e17e140b389af6456f8a967ca6" ns2:_="">
    <xsd:import namespace="1aa48df0-3004-4d47-8a11-c5ffbc3c1b54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aa48df0-3004-4d47-8a11-c5ffbc3c1b5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dílené s podrobnostmi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1784432-6D03-40CB-9F19-48D99574149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aa48df0-3004-4d47-8a11-c5ffbc3c1b5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83</TotalTime>
  <Words>126</Words>
  <Application>Microsoft Office PowerPoint</Application>
  <PresentationFormat>Předvádění na obrazovce (16:9)</PresentationFormat>
  <Paragraphs>31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boxed_powerpoint_16x9_2012-08</vt:lpstr>
      <vt:lpstr>  Dotkněte se inovací CZ.1.07/1.3.00/51.0024  </vt:lpstr>
      <vt:lpstr>Snímek 2</vt:lpstr>
      <vt:lpstr>Metodický pokyn</vt:lpstr>
      <vt:lpstr>Snímek 4</vt:lpstr>
      <vt:lpstr>Zdroje: www.office.microsoft.com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35</cp:revision>
  <dcterms:created xsi:type="dcterms:W3CDTF">2014-10-07T08:27:59Z</dcterms:created>
  <dcterms:modified xsi:type="dcterms:W3CDTF">2015-06-17T19:10:45Z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0x0101000A101D083150CE4FA3747AFD520AA2BC</vt:lpwstr>
  </property>
  <property fmtid="{D5CDD505-2E9C-101B-9397-08002B2CF9AE}" pid="3" name="IsMyDocuments">
    <vt:bool>true</vt:bool>
  </property>
</Properties>
</file>