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7"/>
  </p:notesMasterIdLst>
  <p:sldIdLst>
    <p:sldId id="268" r:id="rId2"/>
    <p:sldId id="269" r:id="rId3"/>
    <p:sldId id="256" r:id="rId4"/>
    <p:sldId id="262" r:id="rId5"/>
    <p:sldId id="257" r:id="rId6"/>
    <p:sldId id="263" r:id="rId7"/>
    <p:sldId id="259" r:id="rId8"/>
    <p:sldId id="264" r:id="rId9"/>
    <p:sldId id="260" r:id="rId10"/>
    <p:sldId id="261" r:id="rId11"/>
    <p:sldId id="265" r:id="rId12"/>
    <p:sldId id="266" r:id="rId13"/>
    <p:sldId id="271" r:id="rId14"/>
    <p:sldId id="267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14" y="-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VY_32_INOVACE_15_</a:t>
          </a:r>
          <a:r>
            <a:rPr lang="cs-CZ" sz="2000" baseline="0" dirty="0" err="1" smtClean="0"/>
            <a:t>Christmas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Christmas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B0FC72-A88E-4364-B4D0-FB9B59641949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B58CFB7-BCBE-4921-8471-9E5E7A6C203C}" type="presOf" srcId="{B651F6E3-6281-48DB-9319-2AEAFDAE7572}" destId="{619D679B-A015-4ECF-8348-D1034C574F40}" srcOrd="0" destOrd="0" presId="urn:microsoft.com/office/officeart/2005/8/layout/target3"/>
    <dgm:cxn modelId="{82F3D0CB-AB9B-4662-9038-63F3E9C7281A}" type="presOf" srcId="{D1D4F407-5343-4D3F-B5B9-D407B03CAEB4}" destId="{D005CE8C-CC26-4C3E-AC11-E15060ECD759}" srcOrd="0" destOrd="0" presId="urn:microsoft.com/office/officeart/2005/8/layout/target3"/>
    <dgm:cxn modelId="{10B40662-7D19-46E0-97CE-737049F0CF94}" type="presOf" srcId="{4C35D32F-0EAB-4CD7-82EE-45574DC2A586}" destId="{890E4F0B-2866-4A3F-A3C7-2A14B1797930}" srcOrd="1" destOrd="0" presId="urn:microsoft.com/office/officeart/2005/8/layout/target3"/>
    <dgm:cxn modelId="{8B6D8FFF-B0B5-4807-8C67-D17AD1EFB7B8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5BCDDAA-307A-45EB-97A3-10B1BE39184E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638CE15-F15E-43A1-828F-EC798BB82257}" type="presOf" srcId="{D1B46980-6531-4606-95E6-44980827E919}" destId="{6140AFEC-043D-4C43-A2F9-D0F5331DF3A3}" srcOrd="0" destOrd="0" presId="urn:microsoft.com/office/officeart/2005/8/layout/target3"/>
    <dgm:cxn modelId="{12CA7021-01F3-438C-A814-AC7CC5C3B447}" type="presOf" srcId="{D8197B8C-B260-4A16-BDF4-0947B075E274}" destId="{5A5FFA88-C948-4069-8E93-59FA12366E83}" srcOrd="1" destOrd="0" presId="urn:microsoft.com/office/officeart/2005/8/layout/target3"/>
    <dgm:cxn modelId="{0B585AA3-D2CC-4A41-BC80-7D9141D22AD3}" type="presOf" srcId="{B651F6E3-6281-48DB-9319-2AEAFDAE7572}" destId="{6BB5E863-4638-4E1D-BFDE-399D028AC4ED}" srcOrd="1" destOrd="0" presId="urn:microsoft.com/office/officeart/2005/8/layout/target3"/>
    <dgm:cxn modelId="{6780B110-080C-4FE9-ABD3-06387254F7AA}" type="presOf" srcId="{D1B46980-6531-4606-95E6-44980827E919}" destId="{2BE915AB-18AA-4053-B92C-3BFC9ED204BB}" srcOrd="1" destOrd="0" presId="urn:microsoft.com/office/officeart/2005/8/layout/target3"/>
    <dgm:cxn modelId="{322175DF-D561-4E1F-9143-C7D4364E104A}" type="presOf" srcId="{D8197B8C-B260-4A16-BDF4-0947B075E274}" destId="{25B08C86-7E15-44DC-BE7F-FFB55DD49D12}" srcOrd="0" destOrd="0" presId="urn:microsoft.com/office/officeart/2005/8/layout/target3"/>
    <dgm:cxn modelId="{1C5FE6E7-5DA2-45A1-89AC-CA0ED5837022}" type="presParOf" srcId="{333A1088-737F-45CB-B68E-254E46348037}" destId="{F5ABB229-8D3B-4694-996A-96F23CF14429}" srcOrd="0" destOrd="0" presId="urn:microsoft.com/office/officeart/2005/8/layout/target3"/>
    <dgm:cxn modelId="{C51D5965-E401-49AC-A7EA-3C09AE52432D}" type="presParOf" srcId="{333A1088-737F-45CB-B68E-254E46348037}" destId="{F41139FD-01EE-4571-8B17-4FB00FC51163}" srcOrd="1" destOrd="0" presId="urn:microsoft.com/office/officeart/2005/8/layout/target3"/>
    <dgm:cxn modelId="{8AD8FF2C-FCD4-4CA0-AFC3-3CF7E3C8E886}" type="presParOf" srcId="{333A1088-737F-45CB-B68E-254E46348037}" destId="{D005CE8C-CC26-4C3E-AC11-E15060ECD759}" srcOrd="2" destOrd="0" presId="urn:microsoft.com/office/officeart/2005/8/layout/target3"/>
    <dgm:cxn modelId="{C16714B9-9917-4E90-AAEF-B6D7194FDEBE}" type="presParOf" srcId="{333A1088-737F-45CB-B68E-254E46348037}" destId="{2C702D82-9B77-49B7-9568-BB8EB47C3372}" srcOrd="3" destOrd="0" presId="urn:microsoft.com/office/officeart/2005/8/layout/target3"/>
    <dgm:cxn modelId="{0E796A0B-D14F-4EE2-8721-A2B9CF63927E}" type="presParOf" srcId="{333A1088-737F-45CB-B68E-254E46348037}" destId="{A52A0455-90FF-4808-ABD0-F02540D31D5A}" srcOrd="4" destOrd="0" presId="urn:microsoft.com/office/officeart/2005/8/layout/target3"/>
    <dgm:cxn modelId="{F709E18F-8812-4D4F-835B-92625AF1CB04}" type="presParOf" srcId="{333A1088-737F-45CB-B68E-254E46348037}" destId="{6140AFEC-043D-4C43-A2F9-D0F5331DF3A3}" srcOrd="5" destOrd="0" presId="urn:microsoft.com/office/officeart/2005/8/layout/target3"/>
    <dgm:cxn modelId="{D0C69402-539B-43E1-B2DB-6C6406FD773F}" type="presParOf" srcId="{333A1088-737F-45CB-B68E-254E46348037}" destId="{9358AC05-5D7D-4327-9F80-1AD486AEA664}" srcOrd="6" destOrd="0" presId="urn:microsoft.com/office/officeart/2005/8/layout/target3"/>
    <dgm:cxn modelId="{E0408FCD-2F3E-4A76-A039-CB99E76659C8}" type="presParOf" srcId="{333A1088-737F-45CB-B68E-254E46348037}" destId="{313FC574-E1CD-4FB4-B054-0B805CE0447D}" srcOrd="7" destOrd="0" presId="urn:microsoft.com/office/officeart/2005/8/layout/target3"/>
    <dgm:cxn modelId="{842CACC3-4B50-4164-92D7-EACDC228DBC6}" type="presParOf" srcId="{333A1088-737F-45CB-B68E-254E46348037}" destId="{619D679B-A015-4ECF-8348-D1034C574F40}" srcOrd="8" destOrd="0" presId="urn:microsoft.com/office/officeart/2005/8/layout/target3"/>
    <dgm:cxn modelId="{13C6449A-8B28-418C-BD8A-BF0FD749AE44}" type="presParOf" srcId="{333A1088-737F-45CB-B68E-254E46348037}" destId="{322283A8-4A27-4CDA-BAE3-F381106A9174}" srcOrd="9" destOrd="0" presId="urn:microsoft.com/office/officeart/2005/8/layout/target3"/>
    <dgm:cxn modelId="{E2EB648C-6DC7-4D87-9585-607C5C05D487}" type="presParOf" srcId="{333A1088-737F-45CB-B68E-254E46348037}" destId="{FFC9F71D-1B4F-4AD9-A4A6-86ADEFC8AF5C}" srcOrd="10" destOrd="0" presId="urn:microsoft.com/office/officeart/2005/8/layout/target3"/>
    <dgm:cxn modelId="{F149873E-F75B-44D9-A69E-C1C20D1EE7AC}" type="presParOf" srcId="{333A1088-737F-45CB-B68E-254E46348037}" destId="{25B08C86-7E15-44DC-BE7F-FFB55DD49D12}" srcOrd="11" destOrd="0" presId="urn:microsoft.com/office/officeart/2005/8/layout/target3"/>
    <dgm:cxn modelId="{66F7DBED-5C84-440E-A345-6E202E7A231E}" type="presParOf" srcId="{333A1088-737F-45CB-B68E-254E46348037}" destId="{76644BE8-9D7C-4C09-B250-3D10AF48CBB7}" srcOrd="12" destOrd="0" presId="urn:microsoft.com/office/officeart/2005/8/layout/target3"/>
    <dgm:cxn modelId="{7CBA9A09-5671-465D-AEA8-C6EBECFACC1C}" type="presParOf" srcId="{333A1088-737F-45CB-B68E-254E46348037}" destId="{EE85B701-7295-41C0-BA7A-34D3756A2AE6}" srcOrd="13" destOrd="0" presId="urn:microsoft.com/office/officeart/2005/8/layout/target3"/>
    <dgm:cxn modelId="{2DA80B5C-3CE6-4810-8FEB-64CB2043F5A7}" type="presParOf" srcId="{333A1088-737F-45CB-B68E-254E46348037}" destId="{8BEBB6EC-1DAA-4CAC-8A25-BC0FCBD5DBD5}" srcOrd="14" destOrd="0" presId="urn:microsoft.com/office/officeart/2005/8/layout/target3"/>
    <dgm:cxn modelId="{E5993277-2296-46B5-BC19-B00E58D15DD5}" type="presParOf" srcId="{333A1088-737F-45CB-B68E-254E46348037}" destId="{AED2198E-93D5-4001-81B4-73124B309672}" srcOrd="15" destOrd="0" presId="urn:microsoft.com/office/officeart/2005/8/layout/target3"/>
    <dgm:cxn modelId="{1854DF6E-3BB7-45D3-B4CD-C3B7C2C5CEB6}" type="presParOf" srcId="{333A1088-737F-45CB-B68E-254E46348037}" destId="{2BE915AB-18AA-4053-B92C-3BFC9ED204BB}" srcOrd="16" destOrd="0" presId="urn:microsoft.com/office/officeart/2005/8/layout/target3"/>
    <dgm:cxn modelId="{03F748CB-3FEB-49A6-ABBF-9A67888CF2DB}" type="presParOf" srcId="{333A1088-737F-45CB-B68E-254E46348037}" destId="{6BB5E863-4638-4E1D-BFDE-399D028AC4ED}" srcOrd="17" destOrd="0" presId="urn:microsoft.com/office/officeart/2005/8/layout/target3"/>
    <dgm:cxn modelId="{56DAECB1-9C90-47F6-8811-C8A1F9D23218}" type="presParOf" srcId="{333A1088-737F-45CB-B68E-254E46348037}" destId="{5A5FFA88-C948-4069-8E93-59FA12366E83}" srcOrd="18" destOrd="0" presId="urn:microsoft.com/office/officeart/2005/8/layout/target3"/>
    <dgm:cxn modelId="{37106DF4-1E0A-4378-91F6-0317562259C8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926122-982E-4DE3-B12E-A3332A4FA8A6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7FDDE5-474D-4A72-A9C9-99574D4503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Spojit fixem nebo přesunout slova k obrázkům.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7FDDE5-474D-4A72-A9C9-99574D45036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Spojit fixem slova s</a:t>
            </a:r>
            <a:r>
              <a:rPr lang="cs-CZ" baseline="0" dirty="0" smtClean="0"/>
              <a:t> </a:t>
            </a:r>
            <a:r>
              <a:rPr lang="cs-CZ" dirty="0" smtClean="0"/>
              <a:t>obrázky,</a:t>
            </a:r>
            <a:r>
              <a:rPr lang="cs-CZ" baseline="0" dirty="0" smtClean="0"/>
              <a:t> přiřazovat kartičky pomocí magnetů.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7FDDE5-474D-4A72-A9C9-99574D45036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Spojit fixem nebo přesunout slova k obrázkům.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7FDDE5-474D-4A72-A9C9-99574D45036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Spojit fixem nebo přesunout slova k obrázkům.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7FDDE5-474D-4A72-A9C9-99574D450365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Porovnat české a anglické vánoční pokrmy.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7FDDE5-474D-4A72-A9C9-99574D45036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Porovnat české a anglické vánoční pokrmy.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7FDDE5-474D-4A72-A9C9-99574D450365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Spojit fixem slova k obrázkům.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7FDDE5-474D-4A72-A9C9-99574D450365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Spojit fixem slova k obrázkům.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7FDDE5-474D-4A72-A9C9-99574D450365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Doplnit slova – na tabuli, na papír.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7FDDE5-474D-4A72-A9C9-99574D450365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7FDDE5-474D-4A72-A9C9-99574D450365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Pojmenování vánočních a novoročních svátků,</a:t>
            </a:r>
            <a:r>
              <a:rPr lang="cs-CZ" baseline="0" dirty="0" smtClean="0"/>
              <a:t> spojení </a:t>
            </a:r>
            <a:r>
              <a:rPr lang="cs-CZ" baseline="0" smtClean="0"/>
              <a:t>s datem.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7FDDE5-474D-4A72-A9C9-99574D450365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1000132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71638"/>
            <a:ext cx="8229600" cy="432913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4.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barevné fixy na interaktivní tabuli, kartičky s obrázky, nakopírované listy, sešit, papír, psací potřeby, CD přehrávač, CD s koledami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aktivita, motivace při výuce slovní zásoby na téma Vánoce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spojování slov s obrázky, doplňování  vět ,překlad, psaní slov , koledy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14356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Match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Program Files\Microsoft Office\MEDIA\CAGCAT10\j0299587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3786189"/>
            <a:ext cx="2357454" cy="2351557"/>
          </a:xfrm>
          <a:prstGeom prst="rect">
            <a:avLst/>
          </a:prstGeom>
          <a:noFill/>
        </p:spPr>
      </p:pic>
      <p:pic>
        <p:nvPicPr>
          <p:cNvPr id="1030" name="Picture 6" descr="C:\Documents and Settings\Administrator\Local Settings\Temporary Internet Files\Content.IE5\TK4FQMDO\MC90023942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00826" y="1214421"/>
            <a:ext cx="2131126" cy="2195939"/>
          </a:xfrm>
          <a:prstGeom prst="rect">
            <a:avLst/>
          </a:prstGeom>
          <a:noFill/>
        </p:spPr>
      </p:pic>
      <p:pic>
        <p:nvPicPr>
          <p:cNvPr id="1031" name="Picture 7" descr="C:\Documents and Settings\Administrator\Local Settings\Temporary Internet Files\Content.IE5\LFN51MY0\MC90043810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282" y="1214422"/>
            <a:ext cx="3523794" cy="1785950"/>
          </a:xfrm>
          <a:prstGeom prst="rect">
            <a:avLst/>
          </a:prstGeom>
          <a:noFill/>
        </p:spPr>
      </p:pic>
      <p:pic>
        <p:nvPicPr>
          <p:cNvPr id="1037" name="Picture 13" descr="C:\Documents and Settings\Administrator\Local Settings\Temporary Internet Files\Content.IE5\ZTNVNTSM\MC900234297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72198" y="4857760"/>
            <a:ext cx="2634558" cy="1786550"/>
          </a:xfrm>
          <a:prstGeom prst="rect">
            <a:avLst/>
          </a:prstGeom>
          <a:noFill/>
        </p:spPr>
      </p:pic>
      <p:pic>
        <p:nvPicPr>
          <p:cNvPr id="1038" name="Picture 14" descr="C:\Documents and Settings\Administrator\Local Settings\Temporary Internet Files\Content.IE5\3PVKIJVL\MC900436278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00892" y="3571876"/>
            <a:ext cx="1828572" cy="1828572"/>
          </a:xfrm>
          <a:prstGeom prst="rect">
            <a:avLst/>
          </a:prstGeom>
          <a:noFill/>
        </p:spPr>
      </p:pic>
      <p:sp>
        <p:nvSpPr>
          <p:cNvPr id="20" name="Mrak 19"/>
          <p:cNvSpPr/>
          <p:nvPr/>
        </p:nvSpPr>
        <p:spPr>
          <a:xfrm>
            <a:off x="3643306" y="1142984"/>
            <a:ext cx="2928958" cy="1500198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snowflake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Mrak 20"/>
          <p:cNvSpPr/>
          <p:nvPr/>
        </p:nvSpPr>
        <p:spPr>
          <a:xfrm>
            <a:off x="3714744" y="2714620"/>
            <a:ext cx="1928826" cy="1285884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sleigh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Mrak 21"/>
          <p:cNvSpPr/>
          <p:nvPr/>
        </p:nvSpPr>
        <p:spPr>
          <a:xfrm>
            <a:off x="3714744" y="4143380"/>
            <a:ext cx="2857520" cy="1285884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snowman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Mrak 22"/>
          <p:cNvSpPr/>
          <p:nvPr/>
        </p:nvSpPr>
        <p:spPr>
          <a:xfrm>
            <a:off x="3714744" y="5572116"/>
            <a:ext cx="1928826" cy="1285884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zima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42918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Match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Stužka dolů 12"/>
          <p:cNvSpPr/>
          <p:nvPr/>
        </p:nvSpPr>
        <p:spPr>
          <a:xfrm>
            <a:off x="0" y="1142984"/>
            <a:ext cx="3500430" cy="857256"/>
          </a:xfrm>
          <a:prstGeom prst="ribbon">
            <a:avLst>
              <a:gd name="adj1" fmla="val 0"/>
              <a:gd name="adj2" fmla="val 5000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christmas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tree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Stužka dolů 13"/>
          <p:cNvSpPr/>
          <p:nvPr/>
        </p:nvSpPr>
        <p:spPr>
          <a:xfrm>
            <a:off x="0" y="3571876"/>
            <a:ext cx="1928794" cy="857256"/>
          </a:xfrm>
          <a:prstGeom prst="ribbon">
            <a:avLst>
              <a:gd name="adj1" fmla="val 0"/>
              <a:gd name="adj2" fmla="val 5000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star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Stužka dolů 14"/>
          <p:cNvSpPr/>
          <p:nvPr/>
        </p:nvSpPr>
        <p:spPr>
          <a:xfrm>
            <a:off x="0" y="4643446"/>
            <a:ext cx="4143372" cy="857256"/>
          </a:xfrm>
          <a:prstGeom prst="ribbon">
            <a:avLst>
              <a:gd name="adj1" fmla="val 0"/>
              <a:gd name="adj2" fmla="val 5000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decorations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33" name="Picture 13" descr="C:\Documents and Settings\Administrator\Local Settings\Temporary Internet Files\Content.IE5\IQV8GVD3\MC900439764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357166"/>
            <a:ext cx="3429024" cy="5143536"/>
          </a:xfrm>
          <a:prstGeom prst="rect">
            <a:avLst/>
          </a:prstGeom>
          <a:noFill/>
        </p:spPr>
      </p:pic>
      <p:sp>
        <p:nvSpPr>
          <p:cNvPr id="19" name="Stužka dolů 18"/>
          <p:cNvSpPr/>
          <p:nvPr/>
        </p:nvSpPr>
        <p:spPr>
          <a:xfrm>
            <a:off x="0" y="2428868"/>
            <a:ext cx="3500430" cy="857256"/>
          </a:xfrm>
          <a:prstGeom prst="ribbon">
            <a:avLst>
              <a:gd name="adj1" fmla="val 0"/>
              <a:gd name="adj2" fmla="val 5000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glass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ball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" name="Picture 3" descr="C:\Documents and Settings\Administrator\Local Settings\Temporary Internet Files\Content.IE5\3PVKIJVL\MP90040220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86380" y="5214950"/>
            <a:ext cx="1785950" cy="1428760"/>
          </a:xfrm>
          <a:prstGeom prst="rect">
            <a:avLst/>
          </a:prstGeom>
          <a:noFill/>
        </p:spPr>
      </p:pic>
      <p:sp>
        <p:nvSpPr>
          <p:cNvPr id="22" name="Stužka dolů 21"/>
          <p:cNvSpPr/>
          <p:nvPr/>
        </p:nvSpPr>
        <p:spPr>
          <a:xfrm>
            <a:off x="0" y="5715016"/>
            <a:ext cx="2786050" cy="857256"/>
          </a:xfrm>
          <a:prstGeom prst="ribbon">
            <a:avLst>
              <a:gd name="adj1" fmla="val 0"/>
              <a:gd name="adj2" fmla="val 5000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present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14356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Match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11" name="Picture 15" descr="C:\Documents and Settings\Administrator\Local Settings\Temporary Internet Files\Content.IE5\WI60G1FI\MP90043128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3414" y="785794"/>
            <a:ext cx="2299759" cy="2847585"/>
          </a:xfrm>
          <a:prstGeom prst="rect">
            <a:avLst/>
          </a:prstGeom>
          <a:noFill/>
        </p:spPr>
      </p:pic>
      <p:pic>
        <p:nvPicPr>
          <p:cNvPr id="18" name="Picture 2" descr="C:\Documents and Settings\Administrator\Local Settings\Temporary Internet Files\Content.IE5\TK4FQMDO\MP9004024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3296" y="3786190"/>
            <a:ext cx="2249861" cy="3071810"/>
          </a:xfrm>
          <a:prstGeom prst="rect">
            <a:avLst/>
          </a:prstGeom>
          <a:noFill/>
        </p:spPr>
      </p:pic>
      <p:pic>
        <p:nvPicPr>
          <p:cNvPr id="4116" name="Picture 20" descr="C:\Documents and Settings\Administrator\Local Settings\Temporary Internet Files\Content.IE5\3PVKIJVL\MP90040220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15074" y="785794"/>
            <a:ext cx="2676144" cy="3121152"/>
          </a:xfrm>
          <a:prstGeom prst="rect">
            <a:avLst/>
          </a:prstGeom>
          <a:noFill/>
        </p:spPr>
      </p:pic>
      <p:pic>
        <p:nvPicPr>
          <p:cNvPr id="4119" name="Picture 23" descr="C:\Documents and Settings\Administrator\Local Settings\Temporary Internet Files\Content.IE5\IQV8GVD3\MC90033112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142045" y="4429132"/>
            <a:ext cx="2681869" cy="2000264"/>
          </a:xfrm>
          <a:prstGeom prst="rect">
            <a:avLst/>
          </a:prstGeom>
          <a:noFill/>
        </p:spPr>
      </p:pic>
      <p:sp>
        <p:nvSpPr>
          <p:cNvPr id="27" name="6cípá hvězda 26"/>
          <p:cNvSpPr/>
          <p:nvPr/>
        </p:nvSpPr>
        <p:spPr>
          <a:xfrm>
            <a:off x="3357554" y="1000108"/>
            <a:ext cx="2428892" cy="1214446"/>
          </a:xfrm>
          <a:prstGeom prst="star6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stocking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6cípá hvězda 27"/>
          <p:cNvSpPr/>
          <p:nvPr/>
        </p:nvSpPr>
        <p:spPr>
          <a:xfrm>
            <a:off x="2857488" y="2143116"/>
            <a:ext cx="2071702" cy="1214446"/>
          </a:xfrm>
          <a:prstGeom prst="star6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candle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6cípá hvězda 28"/>
          <p:cNvSpPr/>
          <p:nvPr/>
        </p:nvSpPr>
        <p:spPr>
          <a:xfrm>
            <a:off x="3786182" y="3214686"/>
            <a:ext cx="1857388" cy="1214446"/>
          </a:xfrm>
          <a:prstGeom prst="star6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comet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6cípá hvězda 29"/>
          <p:cNvSpPr/>
          <p:nvPr/>
        </p:nvSpPr>
        <p:spPr>
          <a:xfrm>
            <a:off x="3143240" y="5643554"/>
            <a:ext cx="2928958" cy="1214446"/>
          </a:xfrm>
          <a:prstGeom prst="star6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candlestik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6cípá hvězda 30"/>
          <p:cNvSpPr/>
          <p:nvPr/>
        </p:nvSpPr>
        <p:spPr>
          <a:xfrm>
            <a:off x="3000364" y="4429132"/>
            <a:ext cx="2143140" cy="1214446"/>
          </a:xfrm>
          <a:prstGeom prst="star6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wreath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Match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Documents and Settings\Administrator\Local Settings\Temporary Internet Files\Content.IE5\ZTNVNTSM\MC900436277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0800000">
            <a:off x="500034" y="1000108"/>
            <a:ext cx="2571768" cy="2571768"/>
          </a:xfrm>
          <a:prstGeom prst="rect">
            <a:avLst/>
          </a:prstGeom>
          <a:noFill/>
        </p:spPr>
      </p:pic>
      <p:pic>
        <p:nvPicPr>
          <p:cNvPr id="6151" name="Picture 7" descr="C:\Documents and Settings\Administrator\Local Settings\Temporary Internet Files\Content.IE5\TK4FQMDO\MC900439778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18" y="714356"/>
            <a:ext cx="2786082" cy="2786082"/>
          </a:xfrm>
          <a:prstGeom prst="rect">
            <a:avLst/>
          </a:prstGeom>
          <a:noFill/>
        </p:spPr>
      </p:pic>
      <p:pic>
        <p:nvPicPr>
          <p:cNvPr id="6153" name="Picture 9" descr="C:\Documents and Settings\Administrator\Local Settings\Temporary Internet Files\Content.IE5\LFN51MY0\MC90021265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72264" y="3857628"/>
            <a:ext cx="2143108" cy="2728089"/>
          </a:xfrm>
          <a:prstGeom prst="rect">
            <a:avLst/>
          </a:prstGeom>
          <a:noFill/>
        </p:spPr>
      </p:pic>
      <p:sp>
        <p:nvSpPr>
          <p:cNvPr id="12" name="Vývojový diagram: děrná páska 11"/>
          <p:cNvSpPr/>
          <p:nvPr/>
        </p:nvSpPr>
        <p:spPr>
          <a:xfrm>
            <a:off x="3643306" y="1643050"/>
            <a:ext cx="2428892" cy="100013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holly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Vývojový diagram: děrná páska 12"/>
          <p:cNvSpPr/>
          <p:nvPr/>
        </p:nvSpPr>
        <p:spPr>
          <a:xfrm>
            <a:off x="3643306" y="2714620"/>
            <a:ext cx="2419368" cy="938218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sparkler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Vývojový diagram: děrná páska 13"/>
          <p:cNvSpPr/>
          <p:nvPr/>
        </p:nvSpPr>
        <p:spPr>
          <a:xfrm>
            <a:off x="3571868" y="3786190"/>
            <a:ext cx="2571768" cy="928694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ribbon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Vývojový diagram: děrná páska 14"/>
          <p:cNvSpPr/>
          <p:nvPr/>
        </p:nvSpPr>
        <p:spPr>
          <a:xfrm>
            <a:off x="3643306" y="4929198"/>
            <a:ext cx="2571768" cy="785818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mistletoe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Vývojový diagram: děrná páska 15"/>
          <p:cNvSpPr/>
          <p:nvPr/>
        </p:nvSpPr>
        <p:spPr>
          <a:xfrm>
            <a:off x="3643306" y="5857868"/>
            <a:ext cx="2500330" cy="100013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bell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54" name="Picture 10" descr="C:\Documents and Settings\Administrator\Local Settings\Temporary Internet Files\Content.IE5\IQV8GVD3\MC90002253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4429132"/>
            <a:ext cx="3196708" cy="18573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Match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5" descr="C:\Documents and Settings\Administrator\Local Settings\Temporary Internet Files\Content.IE5\WI60G1FI\MP90042369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3643314"/>
            <a:ext cx="3214686" cy="3214686"/>
          </a:xfrm>
          <a:prstGeom prst="rect">
            <a:avLst/>
          </a:prstGeom>
          <a:noFill/>
        </p:spPr>
      </p:pic>
      <p:sp>
        <p:nvSpPr>
          <p:cNvPr id="26" name="Vývojový diagram: spojka 25"/>
          <p:cNvSpPr/>
          <p:nvPr/>
        </p:nvSpPr>
        <p:spPr>
          <a:xfrm>
            <a:off x="3286116" y="1357298"/>
            <a:ext cx="2786082" cy="957266"/>
          </a:xfrm>
          <a:prstGeom prst="flowChartConnector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vegetables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99" name="Picture 27" descr="C:\Documents and Settings\Administrator\Local Settings\Temporary Internet Files\Content.IE5\WI60G1FI\MP900382957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43591" y="1142984"/>
            <a:ext cx="3100409" cy="2428892"/>
          </a:xfrm>
          <a:prstGeom prst="rect">
            <a:avLst/>
          </a:prstGeom>
          <a:noFill/>
        </p:spPr>
      </p:pic>
      <p:sp>
        <p:nvSpPr>
          <p:cNvPr id="35" name="Vývojový diagram: spojka 34"/>
          <p:cNvSpPr/>
          <p:nvPr/>
        </p:nvSpPr>
        <p:spPr>
          <a:xfrm>
            <a:off x="3428992" y="2643182"/>
            <a:ext cx="2500330" cy="957266"/>
          </a:xfrm>
          <a:prstGeom prst="flowChartConnector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christmas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pudding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Vývojový diagram: spojka 35"/>
          <p:cNvSpPr/>
          <p:nvPr/>
        </p:nvSpPr>
        <p:spPr>
          <a:xfrm>
            <a:off x="3500430" y="4000504"/>
            <a:ext cx="2500330" cy="957266"/>
          </a:xfrm>
          <a:prstGeom prst="flowChartConnector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turkey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Vývojový diagram: spojka 36"/>
          <p:cNvSpPr/>
          <p:nvPr/>
        </p:nvSpPr>
        <p:spPr>
          <a:xfrm>
            <a:off x="3571868" y="5500702"/>
            <a:ext cx="2500330" cy="957266"/>
          </a:xfrm>
          <a:prstGeom prst="flowChartConnector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christmas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cake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00" name="Picture 28" descr="C:\Documents and Settings\Administrator\Local Settings\Temporary Internet Files\Content.IE5\IQV8GVD3\MP90040957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1357298"/>
            <a:ext cx="3039053" cy="2428868"/>
          </a:xfrm>
          <a:prstGeom prst="rect">
            <a:avLst/>
          </a:prstGeom>
          <a:noFill/>
        </p:spPr>
      </p:pic>
      <p:pic>
        <p:nvPicPr>
          <p:cNvPr id="3104" name="Picture 32" descr="C:\Documents and Settings\Administrator\Local Settings\Temporary Internet Files\Content.IE5\Z71DI2OS\MP90040055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14551" y="4000504"/>
            <a:ext cx="2829449" cy="24288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Match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16" descr="C:\Documents and Settings\Administrator\Local Settings\Temporary Internet Files\Content.IE5\IQV8GVD3\MP90043294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3228972"/>
            <a:ext cx="2456199" cy="3429534"/>
          </a:xfrm>
          <a:prstGeom prst="rect">
            <a:avLst/>
          </a:prstGeom>
          <a:noFill/>
        </p:spPr>
      </p:pic>
      <p:pic>
        <p:nvPicPr>
          <p:cNvPr id="5" name="Picture 13" descr="C:\Documents and Settings\Administrator\Local Settings\Temporary Internet Files\Content.IE5\ZTNVNTSM\MP9004052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43552" y="1000108"/>
            <a:ext cx="3400449" cy="2428892"/>
          </a:xfrm>
          <a:prstGeom prst="rect">
            <a:avLst/>
          </a:prstGeom>
          <a:noFill/>
        </p:spPr>
      </p:pic>
      <p:pic>
        <p:nvPicPr>
          <p:cNvPr id="6" name="Picture 8" descr="C:\Documents and Settings\Administrator\Local Settings\Temporary Internet Files\Content.IE5\Z71DI2OS\MP9004327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596" y="1285861"/>
            <a:ext cx="2954647" cy="2214578"/>
          </a:xfrm>
          <a:prstGeom prst="rect">
            <a:avLst/>
          </a:prstGeom>
          <a:noFill/>
        </p:spPr>
      </p:pic>
      <p:sp>
        <p:nvSpPr>
          <p:cNvPr id="8" name="Vývojový diagram: spojka 7"/>
          <p:cNvSpPr/>
          <p:nvPr/>
        </p:nvSpPr>
        <p:spPr>
          <a:xfrm>
            <a:off x="3500430" y="2786058"/>
            <a:ext cx="2500330" cy="95726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carp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spojka 9"/>
          <p:cNvSpPr/>
          <p:nvPr/>
        </p:nvSpPr>
        <p:spPr>
          <a:xfrm>
            <a:off x="3571868" y="1500174"/>
            <a:ext cx="2500330" cy="95726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potato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salad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Vývojový diagram: spojka 10"/>
          <p:cNvSpPr/>
          <p:nvPr/>
        </p:nvSpPr>
        <p:spPr>
          <a:xfrm>
            <a:off x="3571868" y="5357826"/>
            <a:ext cx="2500330" cy="95726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christmas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bisquits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Vývojový diagram: spojka 11"/>
          <p:cNvSpPr/>
          <p:nvPr/>
        </p:nvSpPr>
        <p:spPr>
          <a:xfrm>
            <a:off x="3500430" y="4143380"/>
            <a:ext cx="2500330" cy="95726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lentil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C:\Documents and Settings\Administrator\Local Settings\Temporary Internet Files\Content.IE5\LFN51MY0\MP900438499[2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2844" y="4143381"/>
            <a:ext cx="3130071" cy="20002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Match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4" name="Picture 6" descr="C:\Documents and Settings\Administrator\Local Settings\Temporary Internet Files\Content.IE5\LFN51MY0\MP90044640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" y="1714488"/>
            <a:ext cx="5546793" cy="4214842"/>
          </a:xfrm>
          <a:prstGeom prst="rect">
            <a:avLst/>
          </a:prstGeom>
          <a:noFill/>
        </p:spPr>
      </p:pic>
      <p:sp>
        <p:nvSpPr>
          <p:cNvPr id="8" name="Šipka doleva 7"/>
          <p:cNvSpPr/>
          <p:nvPr/>
        </p:nvSpPr>
        <p:spPr>
          <a:xfrm>
            <a:off x="6357950" y="1214422"/>
            <a:ext cx="2143140" cy="107157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village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5643570" y="2357430"/>
            <a:ext cx="3214710" cy="150019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father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christmas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6429388" y="4000504"/>
            <a:ext cx="2143140" cy="107157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church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Šipka doleva 10"/>
          <p:cNvSpPr/>
          <p:nvPr/>
        </p:nvSpPr>
        <p:spPr>
          <a:xfrm>
            <a:off x="6572264" y="5357826"/>
            <a:ext cx="2000264" cy="128586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reindeers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42918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Match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C:\Documents and Settings\Administrator\Local Settings\Temporary Internet Files\Content.IE5\TK4FQMDO\MC90041108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10308" y="952347"/>
            <a:ext cx="5123383" cy="495330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500430" y="6000768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Nativity 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scene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929454" y="3571876"/>
            <a:ext cx="200023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Magi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85720" y="4071942"/>
            <a:ext cx="200023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baby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Jesus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71472" y="5500702"/>
            <a:ext cx="142876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ox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929454" y="5214950"/>
            <a:ext cx="200023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donkey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42918"/>
          </a:xfrm>
        </p:spPr>
        <p:txBody>
          <a:bodyPr>
            <a:normAutofit/>
          </a:bodyPr>
          <a:lstStyle/>
          <a:p>
            <a:pPr algn="ctr"/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929718" cy="6000768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Christmas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eve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ctr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(use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salad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carols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dinner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carp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bells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2x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presents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TV,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holidays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prepare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fried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……..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potato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………..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christmas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……......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After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dinner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hear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……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ringing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know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that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baby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Jesus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brought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………...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us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Then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sing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…………..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unwrap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………………....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also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watch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……,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because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love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fairytales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children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…………….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>
            <a:normAutofit/>
          </a:bodyPr>
          <a:lstStyle/>
          <a:p>
            <a:pPr algn="ctr"/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142984"/>
            <a:ext cx="8229600" cy="5429288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Christmas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eve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ctr"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prepare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fried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carp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potato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salad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christmas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dinner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After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dinner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hear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bells</a:t>
            </a:r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ringing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know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that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baby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Jesus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brought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presents</a:t>
            </a:r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us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Then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sing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carols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unwrap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presents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also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watch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TV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because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love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fairytales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children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holidays</a:t>
            </a:r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>
            <a:normAutofit/>
          </a:bodyPr>
          <a:lstStyle/>
          <a:p>
            <a:pPr algn="ctr"/>
            <a:r>
              <a:rPr lang="cs-CZ" sz="3200" b="1" u="sng" dirty="0" err="1" smtClean="0"/>
              <a:t>Match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the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words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with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the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dates</a:t>
            </a:r>
            <a:r>
              <a:rPr lang="cs-CZ" sz="3200" b="1" u="sng" dirty="0" smtClean="0"/>
              <a:t>.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sz="3600" dirty="0" smtClean="0"/>
              <a:t>Boxing </a:t>
            </a:r>
            <a:r>
              <a:rPr lang="cs-CZ" sz="3600" dirty="0" err="1" smtClean="0"/>
              <a:t>D</a:t>
            </a:r>
            <a:r>
              <a:rPr lang="cs-CZ" sz="3600" dirty="0" err="1" smtClean="0"/>
              <a:t>ay</a:t>
            </a:r>
            <a:endParaRPr lang="cs-CZ" sz="3600" dirty="0" smtClean="0"/>
          </a:p>
          <a:p>
            <a:r>
              <a:rPr lang="cs-CZ" sz="3600" dirty="0" err="1" smtClean="0"/>
              <a:t>Christmas</a:t>
            </a:r>
            <a:r>
              <a:rPr lang="cs-CZ" sz="3600" dirty="0" smtClean="0"/>
              <a:t> </a:t>
            </a:r>
            <a:r>
              <a:rPr lang="cs-CZ" sz="3600" dirty="0" err="1" smtClean="0"/>
              <a:t>Eve</a:t>
            </a:r>
            <a:endParaRPr lang="cs-CZ" sz="3600" dirty="0" smtClean="0"/>
          </a:p>
          <a:p>
            <a:r>
              <a:rPr lang="cs-CZ" sz="3600" dirty="0" smtClean="0"/>
              <a:t>New </a:t>
            </a:r>
            <a:r>
              <a:rPr lang="cs-CZ" sz="3600" dirty="0" err="1" smtClean="0"/>
              <a:t>Year</a:t>
            </a:r>
            <a:r>
              <a:rPr lang="cs-CZ" sz="3600" dirty="0" smtClean="0"/>
              <a:t>´s </a:t>
            </a:r>
            <a:r>
              <a:rPr lang="cs-CZ" sz="3600" dirty="0" err="1" smtClean="0"/>
              <a:t>Eve</a:t>
            </a:r>
            <a:endParaRPr lang="cs-CZ" sz="3600" dirty="0" smtClean="0"/>
          </a:p>
          <a:p>
            <a:r>
              <a:rPr lang="cs-CZ" sz="3600" dirty="0" err="1" smtClean="0"/>
              <a:t>Christmas</a:t>
            </a:r>
            <a:r>
              <a:rPr lang="cs-CZ" sz="3600" dirty="0" smtClean="0"/>
              <a:t> </a:t>
            </a:r>
            <a:r>
              <a:rPr lang="cs-CZ" sz="3600" dirty="0" err="1" smtClean="0"/>
              <a:t>Day</a:t>
            </a:r>
            <a:endParaRPr lang="cs-CZ" sz="3600" dirty="0" smtClean="0"/>
          </a:p>
          <a:p>
            <a:r>
              <a:rPr lang="cs-CZ" sz="3600" dirty="0" smtClean="0"/>
              <a:t>New </a:t>
            </a:r>
            <a:r>
              <a:rPr lang="cs-CZ" sz="3600" dirty="0" err="1" smtClean="0"/>
              <a:t>Year</a:t>
            </a:r>
            <a:r>
              <a:rPr lang="cs-CZ" sz="3600" dirty="0" smtClean="0"/>
              <a:t>´s </a:t>
            </a:r>
            <a:r>
              <a:rPr lang="cs-CZ" sz="3600" dirty="0" err="1" smtClean="0"/>
              <a:t>Day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24th  </a:t>
            </a:r>
            <a:r>
              <a:rPr lang="cs-CZ" dirty="0" err="1" smtClean="0"/>
              <a:t>December</a:t>
            </a:r>
            <a:endParaRPr lang="cs-CZ" dirty="0" smtClean="0"/>
          </a:p>
          <a:p>
            <a:r>
              <a:rPr lang="cs-CZ" dirty="0" smtClean="0"/>
              <a:t>25th  </a:t>
            </a:r>
            <a:r>
              <a:rPr lang="cs-CZ" dirty="0" err="1" smtClean="0"/>
              <a:t>December</a:t>
            </a:r>
            <a:endParaRPr lang="cs-CZ" dirty="0" smtClean="0"/>
          </a:p>
          <a:p>
            <a:r>
              <a:rPr lang="cs-CZ" dirty="0" smtClean="0"/>
              <a:t>26th  </a:t>
            </a:r>
            <a:r>
              <a:rPr lang="cs-CZ" dirty="0" err="1" smtClean="0"/>
              <a:t>Decembet</a:t>
            </a:r>
            <a:endParaRPr lang="cs-CZ" dirty="0" smtClean="0"/>
          </a:p>
          <a:p>
            <a:r>
              <a:rPr lang="cs-CZ" dirty="0" smtClean="0"/>
              <a:t>27th  </a:t>
            </a:r>
            <a:r>
              <a:rPr lang="cs-CZ" dirty="0" err="1" smtClean="0"/>
              <a:t>December</a:t>
            </a:r>
            <a:endParaRPr lang="cs-CZ" dirty="0" smtClean="0"/>
          </a:p>
          <a:p>
            <a:r>
              <a:rPr lang="cs-CZ" dirty="0" smtClean="0"/>
              <a:t>28th  </a:t>
            </a:r>
            <a:r>
              <a:rPr lang="cs-CZ" dirty="0" err="1" smtClean="0"/>
              <a:t>December</a:t>
            </a:r>
            <a:endParaRPr lang="cs-CZ" dirty="0" smtClean="0"/>
          </a:p>
          <a:p>
            <a:r>
              <a:rPr lang="cs-CZ" dirty="0" smtClean="0"/>
              <a:t>29th  </a:t>
            </a:r>
            <a:r>
              <a:rPr lang="cs-CZ" dirty="0" err="1" smtClean="0"/>
              <a:t>December</a:t>
            </a:r>
            <a:endParaRPr lang="cs-CZ" dirty="0" smtClean="0"/>
          </a:p>
          <a:p>
            <a:r>
              <a:rPr lang="cs-CZ" dirty="0" smtClean="0"/>
              <a:t>30th  </a:t>
            </a:r>
            <a:r>
              <a:rPr lang="cs-CZ" dirty="0" err="1" smtClean="0"/>
              <a:t>December</a:t>
            </a:r>
            <a:endParaRPr lang="cs-CZ" dirty="0" smtClean="0"/>
          </a:p>
          <a:p>
            <a:r>
              <a:rPr lang="cs-CZ" dirty="0" smtClean="0"/>
              <a:t>31st   </a:t>
            </a:r>
            <a:r>
              <a:rPr lang="cs-CZ" dirty="0" err="1" smtClean="0"/>
              <a:t>December</a:t>
            </a:r>
            <a:endParaRPr lang="cs-CZ" dirty="0" smtClean="0"/>
          </a:p>
          <a:p>
            <a:r>
              <a:rPr lang="cs-CZ" smtClean="0"/>
              <a:t>1st     January</a:t>
            </a:r>
            <a:endParaRPr lang="cs-CZ" dirty="0"/>
          </a:p>
        </p:txBody>
      </p:sp>
      <p:pic>
        <p:nvPicPr>
          <p:cNvPr id="1026" name="Picture 2" descr="C:\Documents and Settings\Administrator\Local Settings\Temporary Internet Files\Content.IE5\TK4FQMDO\MC90044138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179993">
            <a:off x="1631844" y="131653"/>
            <a:ext cx="2487242" cy="2487242"/>
          </a:xfrm>
          <a:prstGeom prst="rect">
            <a:avLst/>
          </a:prstGeom>
          <a:noFill/>
        </p:spPr>
      </p:pic>
      <p:pic>
        <p:nvPicPr>
          <p:cNvPr id="1027" name="Picture 3" descr="C:\Documents and Settings\Administrator\Local Settings\Temporary Internet Files\Content.IE5\TK4FQMDO\MC90044138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0603216">
            <a:off x="6998540" y="3946716"/>
            <a:ext cx="2291819" cy="229181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err="1" smtClean="0">
                <a:latin typeface="Times New Roman" pitchFamily="18" charset="0"/>
                <a:cs typeface="Times New Roman" pitchFamily="18" charset="0"/>
              </a:rPr>
              <a:t>Sing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latin typeface="Times New Roman" pitchFamily="18" charset="0"/>
                <a:cs typeface="Times New Roman" pitchFamily="18" charset="0"/>
              </a:rPr>
              <a:t>christmas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latin typeface="Times New Roman" pitchFamily="18" charset="0"/>
                <a:cs typeface="Times New Roman" pitchFamily="18" charset="0"/>
              </a:rPr>
              <a:t>carols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8" name="Picture 4" descr="C:\Documents and Settings\Administrator\Local Settings\Temporary Internet Files\Content.IE5\TK4FQMDO\MP90021615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2143116"/>
            <a:ext cx="4071966" cy="45148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148</TotalTime>
  <Words>489</Words>
  <PresentationFormat>Předvádění na obrazovce (4:3)</PresentationFormat>
  <Paragraphs>116</Paragraphs>
  <Slides>15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Snímek 1</vt:lpstr>
      <vt:lpstr>Anotace</vt:lpstr>
      <vt:lpstr>Match the words with the pictures.</vt:lpstr>
      <vt:lpstr>Match the words with the pictures.</vt:lpstr>
      <vt:lpstr>Match the words with the pictures.</vt:lpstr>
      <vt:lpstr>Match the words with the pictures.</vt:lpstr>
      <vt:lpstr>Match the words with the pictures.</vt:lpstr>
      <vt:lpstr>Match the words with the pictures.</vt:lpstr>
      <vt:lpstr>Match the words with the pictures.</vt:lpstr>
      <vt:lpstr>Match the words with the pictures.</vt:lpstr>
      <vt:lpstr>Read and complete.</vt:lpstr>
      <vt:lpstr>   Read and complete.</vt:lpstr>
      <vt:lpstr>Match the words with the dates.</vt:lpstr>
      <vt:lpstr>Sing christmas carols.</vt:lpstr>
      <vt:lpstr>                       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Match the words with the pictures.</dc:title>
  <cp:lastModifiedBy>Administrator</cp:lastModifiedBy>
  <cp:revision>32</cp:revision>
  <dcterms:modified xsi:type="dcterms:W3CDTF">2012-02-09T15:20:43Z</dcterms:modified>
</cp:coreProperties>
</file>