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6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75" r:id="rId13"/>
    <p:sldId id="276" r:id="rId14"/>
    <p:sldId id="277" r:id="rId15"/>
    <p:sldId id="278" r:id="rId16"/>
    <p:sldId id="290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8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22.png"/><Relationship Id="rId3" Type="http://schemas.openxmlformats.org/officeDocument/2006/relationships/image" Target="../media/image5.png"/><Relationship Id="rId7" Type="http://schemas.openxmlformats.org/officeDocument/2006/relationships/image" Target="../media/image19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3.jpeg"/><Relationship Id="rId3" Type="http://schemas.openxmlformats.org/officeDocument/2006/relationships/image" Target="../media/image5.png"/><Relationship Id="rId7" Type="http://schemas.openxmlformats.org/officeDocument/2006/relationships/image" Target="../media/image20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4.png"/><Relationship Id="rId3" Type="http://schemas.openxmlformats.org/officeDocument/2006/relationships/image" Target="../media/image5.png"/><Relationship Id="rId7" Type="http://schemas.openxmlformats.org/officeDocument/2006/relationships/image" Target="../media/image20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5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6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7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Karneval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7148" y="5760679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3000" y="2593647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3139" y="3202672"/>
            <a:ext cx="1266502" cy="12882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8109" y="5716829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2535" y="4522237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9189" y="3550795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9502" y="1076277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7419" y="167296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1133" y="1761003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6246" y="2015771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3741" y="4048206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6197" y="2131563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1956" y="3004428"/>
            <a:ext cx="1196932" cy="115749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242" y="4623511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1371" y="1562689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77" y="1428592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4886" y="3738286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3139" y="-28687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87683" y="452775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5362" y="4433900"/>
            <a:ext cx="1266502" cy="1288284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9961" y="3132478"/>
            <a:ext cx="1172309" cy="1191448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7640" y="1405678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0" name="Obrázek 7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32467" y="4849137"/>
            <a:ext cx="1925460" cy="1769744"/>
          </a:xfrm>
          <a:prstGeom prst="rect">
            <a:avLst/>
          </a:prstGeom>
        </p:spPr>
      </p:pic>
      <p:sp>
        <p:nvSpPr>
          <p:cNvPr id="81" name="Obdélník 80"/>
          <p:cNvSpPr/>
          <p:nvPr/>
        </p:nvSpPr>
        <p:spPr>
          <a:xfrm>
            <a:off x="0" y="-12268"/>
            <a:ext cx="7906913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2" name="Obrázek 8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931" y="132513"/>
            <a:ext cx="1214718" cy="1116481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8583" y="114535"/>
            <a:ext cx="1214718" cy="1116481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8213" y="95526"/>
            <a:ext cx="1214718" cy="1116481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7843" y="79366"/>
            <a:ext cx="1214718" cy="1116481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2477" y="107728"/>
            <a:ext cx="1214718" cy="1116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0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3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8831" y="5091186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31497" y="3132868"/>
            <a:ext cx="1284357" cy="12874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0206" y="5571595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2535" y="4522237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2806" y="1416904"/>
            <a:ext cx="1303756" cy="122236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6241" y="1783397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7825" y="5649931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397" y="5660596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2633" y="3332965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0174" y="2429871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92216" y="2806335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1247" y="4380512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16167" y="2122170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2709" y="1122563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0342" y="2656641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5716" y="3797198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5418" y="1756960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385" y="1340824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37662" y="4154626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1582" y="-16709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06913" y="120423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8843" y="4252013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9029" y="1242718"/>
            <a:ext cx="1196932" cy="1157492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7146" y="3981961"/>
            <a:ext cx="1172309" cy="1191448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90118" y="1718974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8354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631998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5" name="Obrázek 6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540" y="33777"/>
            <a:ext cx="1255697" cy="1276198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3854" y="23201"/>
            <a:ext cx="1255697" cy="1276198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14784" y="7670"/>
            <a:ext cx="1255697" cy="1276198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36163" y="4706628"/>
            <a:ext cx="2067048" cy="2100795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1611" y="-13106"/>
            <a:ext cx="1255697" cy="1276198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72541" y="-9483"/>
            <a:ext cx="1255697" cy="127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3091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2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4519" y="5800187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05144" y="2062732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5085" y="2376885"/>
            <a:ext cx="1266502" cy="12882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8149" y="5408843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4848" y="1365408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0150" y="4018391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6241" y="1783397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05043" y="3363999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3835" y="2842379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2520" y="2707096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5441" y="4100441"/>
            <a:ext cx="1284357" cy="128744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2709" y="1122563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33580" y="3442410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35097" y="4314920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77" y="1428592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55242" y="3993570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1582" y="-16709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7095" y="1510603"/>
            <a:ext cx="1196932" cy="1157492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67426" y="450641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0" y="-12268"/>
            <a:ext cx="6980349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569" y="41867"/>
            <a:ext cx="1196932" cy="1157492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7773" y="78573"/>
            <a:ext cx="1196932" cy="1157492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6397" y="78573"/>
            <a:ext cx="1196932" cy="1157492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7208" y="63140"/>
            <a:ext cx="1196932" cy="1157492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24901" y="4779824"/>
            <a:ext cx="1948938" cy="188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205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1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4340" y="149873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3000" y="2593647"/>
            <a:ext cx="1284357" cy="12874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4240" y="5757026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37856" y="3542163"/>
            <a:ext cx="1196932" cy="115749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5379" y="3583174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9571" y="4289538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34293" y="4326573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0732" y="2522159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5954" y="4143639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99597" y="2672264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6164" y="5722836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1551" y="4272660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6528" y="2236495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0711" y="1314811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00643" y="2422247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242" y="4623511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43041" y="3111680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63" y="1425039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7149" y="3854143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1582" y="-16709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23547" y="5682737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77282" y="2109854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06247" y="4538868"/>
            <a:ext cx="1284357" cy="1287448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7929" y="1279347"/>
            <a:ext cx="1196932" cy="1157492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7640" y="1405678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237640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530" y="-39335"/>
            <a:ext cx="1395991" cy="136945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8519" y="-39336"/>
            <a:ext cx="1395991" cy="1369451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837" y="-31203"/>
            <a:ext cx="1395991" cy="1369451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43041" y="4429818"/>
            <a:ext cx="2458151" cy="2411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595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2560" y="5458369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49327" y="1715642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3139" y="3202672"/>
            <a:ext cx="1266502" cy="12882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4240" y="5757026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2535" y="4522237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2420" y="3876975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55856" y="1644330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2633" y="3332965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81508" y="2558661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7878" y="2496445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5441" y="4100441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6197" y="2131563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2881" y="267451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02581" y="4238174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0424" y="5448552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580" y="1482735"/>
            <a:ext cx="1269857" cy="120273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0708" y="2912831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1582" y="-16709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8843" y="4252013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7095" y="1510603"/>
            <a:ext cx="1196932" cy="1157492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7146" y="3981961"/>
            <a:ext cx="1172309" cy="1191448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7138" y="1482735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631998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614" y="35301"/>
            <a:ext cx="1303756" cy="1222369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5241" y="70941"/>
            <a:ext cx="1303756" cy="1222369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5326" y="70940"/>
            <a:ext cx="1303756" cy="1222369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475" y="82123"/>
            <a:ext cx="1303756" cy="1222369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02441" y="4916384"/>
            <a:ext cx="1936230" cy="1815361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8357" y="2668095"/>
            <a:ext cx="1303756" cy="1222369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1220" y="87605"/>
            <a:ext cx="1303756" cy="122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756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5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4519" y="5800187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3000" y="2593647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431" y="2646798"/>
            <a:ext cx="1266502" cy="12882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16544" y="5730313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0051" y="4274956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5379" y="3583174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15598" y="1511726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29220" y="36535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7102" y="2687189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7878" y="2496445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84464" y="3879488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6197" y="2131563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2709" y="1122563"/>
            <a:ext cx="1196932" cy="115749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242" y="4623511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77" y="1428592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87963" y="3944940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42763" y="-16175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0637" y="5621832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4427" y="4682695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51717" y="3367275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7095" y="1510603"/>
            <a:ext cx="1196932" cy="1157492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7119" y="4616442"/>
            <a:ext cx="1172309" cy="1191448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7640" y="1405678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0" y="-12268"/>
            <a:ext cx="7703473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543" y="192910"/>
            <a:ext cx="1269857" cy="1202736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4147" y="192910"/>
            <a:ext cx="1269857" cy="120273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01565" y="162019"/>
            <a:ext cx="1269857" cy="1202736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28918" y="4679071"/>
            <a:ext cx="1963082" cy="185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843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9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1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4519" y="5800187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10167" y="3049995"/>
            <a:ext cx="1284357" cy="12874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1800" y="5141200"/>
            <a:ext cx="1395991" cy="136945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2506" y="4432398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5379" y="3583174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36377" y="1500686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9258" y="2559068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5510" y="4390181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1501" y="2953175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6197" y="2131563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3563" y="942921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7196" y="2100413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242" y="4623511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534" y="1792163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36914" y="11210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67276" y="3351139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50629" y="-93797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1317" y="3866601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7095" y="1510603"/>
            <a:ext cx="1196932" cy="1157492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0825" y="2913653"/>
            <a:ext cx="1172309" cy="1191448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7640" y="1405678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164600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067" y="90684"/>
            <a:ext cx="1132399" cy="1187559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8266" y="61736"/>
            <a:ext cx="1132399" cy="1187559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6178" y="75128"/>
            <a:ext cx="1132399" cy="1187559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26491" y="4666607"/>
            <a:ext cx="1965509" cy="206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5904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8647" y="5684780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05144" y="1824398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3139" y="3202672"/>
            <a:ext cx="1266502" cy="12882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9449" y="3609967"/>
            <a:ext cx="1196932" cy="115749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2535" y="4522237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84856" y="3083812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6241" y="1783397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2633" y="3332965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7102" y="2687189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5112" y="2799877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87462" y="4141662"/>
            <a:ext cx="1284357" cy="128744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2709" y="1122563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7196" y="2100413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242" y="4623511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6492" y="1525863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7200" y="3021027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77" y="1428592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4886" y="3738286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1582" y="-16709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8843" y="4252013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97095" y="1510603"/>
            <a:ext cx="1196932" cy="1157492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7452" y="234306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503000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167" y="22527"/>
            <a:ext cx="1284357" cy="128744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0933" y="6482"/>
            <a:ext cx="1284357" cy="1287448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0803" y="-5183"/>
            <a:ext cx="1284357" cy="1287448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6886" y="-5183"/>
            <a:ext cx="1284357" cy="1287448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84893" y="4690484"/>
            <a:ext cx="2041488" cy="2046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0096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4519" y="5800187"/>
            <a:ext cx="1269857" cy="1202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3000" y="2593647"/>
            <a:ext cx="1284357" cy="12874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20243" y="3042530"/>
            <a:ext cx="1266502" cy="12882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4240" y="5757026"/>
            <a:ext cx="1395991" cy="136945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92535" y="4522237"/>
            <a:ext cx="1172309" cy="11914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3732" y="1365395"/>
            <a:ext cx="1303756" cy="122236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5105" y="4449800"/>
            <a:ext cx="1214718" cy="111648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5437" y="357662"/>
            <a:ext cx="1284357" cy="128744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64827" y="5335654"/>
            <a:ext cx="1266502" cy="1288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6241" y="1783397"/>
            <a:ext cx="1395991" cy="136945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146" y="4476440"/>
            <a:ext cx="1196932" cy="115749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192" y="5540297"/>
            <a:ext cx="1172309" cy="119144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08796" y="87606"/>
            <a:ext cx="1303756" cy="122236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8234" y="5760679"/>
            <a:ext cx="1214718" cy="111648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1133" y="1761003"/>
            <a:ext cx="1132399" cy="11875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7878" y="2496445"/>
            <a:ext cx="1269857" cy="1202736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3741" y="4048206"/>
            <a:ext cx="1284357" cy="128744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6197" y="2131563"/>
            <a:ext cx="1266502" cy="128828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73346" y="908689"/>
            <a:ext cx="1196932" cy="1157492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21867" y="1870055"/>
            <a:ext cx="1172309" cy="1191448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69512" y="3488252"/>
            <a:ext cx="1303756" cy="122236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1371" y="1562689"/>
            <a:ext cx="1214718" cy="111648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08646" y="3304906"/>
            <a:ext cx="1132399" cy="118755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9484" y="2706456"/>
            <a:ext cx="1269857" cy="120273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77" y="1428592"/>
            <a:ext cx="1266502" cy="12882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74608" y="4111754"/>
            <a:ext cx="1395991" cy="1369451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3139" y="-28687"/>
            <a:ext cx="1172309" cy="119144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053" y="5696024"/>
            <a:ext cx="1303756" cy="122236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88525" y="2291746"/>
            <a:ext cx="1214718" cy="1116481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968" y="4990208"/>
            <a:ext cx="1284357" cy="1287448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0537" y="3699181"/>
            <a:ext cx="1266502" cy="128828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0667" y="2972043"/>
            <a:ext cx="1196932" cy="1157492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0446" y="1225156"/>
            <a:ext cx="1214718" cy="111648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92893"/>
            <a:ext cx="1132399" cy="1187559"/>
          </a:xfrm>
          <a:prstGeom prst="rect">
            <a:avLst/>
          </a:prstGeom>
        </p:spPr>
      </p:pic>
      <p:sp>
        <p:nvSpPr>
          <p:cNvPr id="79" name="Obdélník 78"/>
          <p:cNvSpPr/>
          <p:nvPr/>
        </p:nvSpPr>
        <p:spPr>
          <a:xfrm>
            <a:off x="10172952" y="4586368"/>
            <a:ext cx="2019048" cy="2271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" y="-12268"/>
            <a:ext cx="7284886" cy="1266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905" y="1294"/>
            <a:ext cx="1266502" cy="1288284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2429" y="14856"/>
            <a:ext cx="1266502" cy="1288284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4536" y="13371"/>
            <a:ext cx="1266502" cy="1288284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7261" y="39010"/>
            <a:ext cx="1266502" cy="1288284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1966" y="21691"/>
            <a:ext cx="1266502" cy="1288284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70278" y="4604875"/>
            <a:ext cx="2021722" cy="205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4282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se souhlasem autora p. </a:t>
            </a:r>
            <a:r>
              <a:rPr lang="cs-CZ" dirty="0" smtClean="0"/>
              <a:t>Lehké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stejné karnevalové masky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znaků, podpora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úkolem vyhledat všechny masky, které jsou znázorněny v pravém dolním rohu snímku.</a:t>
            </a:r>
          </a:p>
          <a:p>
            <a:r>
              <a:rPr lang="cs-CZ" dirty="0" smtClean="0"/>
              <a:t>Jako zpětná vazba je pro ně nachystaná animace</a:t>
            </a:r>
          </a:p>
          <a:p>
            <a:r>
              <a:rPr lang="cs-CZ" dirty="0" smtClean="0"/>
              <a:t>Na konci materiálu se snaží děti rozpomenout, kterých masek bylo nejvíce a kterých nejméně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na magnetickou tabulku přiřazují správný počet magnetů, jako vidí na snímku hledaných masek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Orientovat se v číselné řadě 1 – 10, vyjmenovat ji, porovnat, že 5 je více     než 4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245</Words>
  <Application>Microsoft Office PowerPoint</Application>
  <PresentationFormat>Vlastní</PresentationFormat>
  <Paragraphs>53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Karneval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2015-06-18T11:14:24Z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