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56" d="100"/>
          <a:sy n="156" d="100"/>
        </p:scale>
        <p:origin x="-32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37890-nase-skola-pracovni-lis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37890-nase-skola-pracovni-lis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Volnočasové aktivity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Mánesova Otrokovice, P46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Helena Benešová</a:t>
            </a:r>
          </a:p>
          <a:p>
            <a:pPr algn="l"/>
            <a:r>
              <a:rPr lang="cs-CZ" dirty="0" smtClean="0"/>
              <a:t>Předmět: Volnočasová aktivita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/>
              <a:t>Upevňování vztahů, komunikace, práce ve </a:t>
            </a:r>
            <a:r>
              <a:rPr lang="cs-CZ" dirty="0" smtClean="0"/>
              <a:t>skupinkách s využitím </a:t>
            </a:r>
            <a:r>
              <a:rPr lang="cs-CZ" dirty="0" err="1" smtClean="0"/>
              <a:t>ipadu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osobní adresář vyučujícího</a:t>
            </a:r>
            <a:endParaRPr lang="cs-CZ" sz="1800" i="1" dirty="0"/>
          </a:p>
          <a:p>
            <a:r>
              <a:rPr lang="cs-CZ" sz="1800" dirty="0" smtClean="0"/>
              <a:t>Očekávání a cíle – </a:t>
            </a:r>
            <a:r>
              <a:rPr lang="cs-CZ" sz="1800" dirty="0"/>
              <a:t>využití aplikace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dumy.cz/material/37890-nase-skola-pracovni-list</a:t>
            </a:r>
            <a:r>
              <a:rPr lang="cs-CZ" sz="1800" dirty="0" smtClean="0"/>
              <a:t> </a:t>
            </a: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2915816" y="1275606"/>
            <a:ext cx="2520280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Rozdělení rolí:			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748" y="1563638"/>
            <a:ext cx="3634416" cy="2725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829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915566"/>
            <a:ext cx="3008313" cy="576064"/>
          </a:xfrm>
        </p:spPr>
        <p:txBody>
          <a:bodyPr/>
          <a:lstStyle/>
          <a:p>
            <a:pPr algn="ctr"/>
            <a:r>
              <a:rPr lang="cs-CZ" dirty="0" smtClean="0"/>
              <a:t>Nácvik rolí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51670"/>
            <a:ext cx="4114743" cy="230425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987824" y="1491630"/>
            <a:ext cx="3008313" cy="3175001"/>
          </a:xfrm>
        </p:spPr>
        <p:txBody>
          <a:bodyPr/>
          <a:lstStyle/>
          <a:p>
            <a:pPr algn="ctr"/>
            <a:r>
              <a:rPr lang="cs-CZ" dirty="0" smtClean="0"/>
              <a:t>Práce ve skupinkách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536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1619672" y="1347614"/>
            <a:ext cx="4104456" cy="2880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Závěrečné shrnutí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779662"/>
            <a:ext cx="32512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359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dumy.cz/material/37890-nase-skola-pracovni-list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d19d6491-b662-4d98-996c-1e38fe9d0183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92</Words>
  <Application>Microsoft Office PowerPoint</Application>
  <PresentationFormat>Předvádění na obrazovce (16:9)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Nácvik rolí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Michal Culek</cp:lastModifiedBy>
  <cp:revision>18</cp:revision>
  <dcterms:created xsi:type="dcterms:W3CDTF">2014-10-07T08:27:59Z</dcterms:created>
  <dcterms:modified xsi:type="dcterms:W3CDTF">2015-05-29T14:19:27Z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