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56" d="100"/>
          <a:sy n="156" d="100"/>
        </p:scale>
        <p:origin x="-32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ČASOVÁ </a:t>
            </a:r>
            <a:r>
              <a:rPr lang="cs-CZ" sz="3600" b="1" dirty="0" smtClean="0"/>
              <a:t>OSA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Mánesova Otrokovice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Marek </a:t>
            </a:r>
            <a:r>
              <a:rPr lang="cs-CZ" dirty="0" err="1" smtClean="0"/>
              <a:t>Kryška</a:t>
            </a:r>
            <a:endParaRPr lang="cs-CZ" dirty="0" smtClean="0"/>
          </a:p>
          <a:p>
            <a:pPr algn="l"/>
            <a:r>
              <a:rPr lang="cs-CZ" dirty="0" smtClean="0"/>
              <a:t>Předmět: Dějepis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slouží jako úvod k tématu historický čas – práce s časovou osou.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příprava: osobní adresář vyučujícího</a:t>
            </a:r>
            <a:endParaRPr lang="cs-CZ" sz="1800" i="1" dirty="0"/>
          </a:p>
          <a:p>
            <a:r>
              <a:rPr lang="cs-CZ" sz="1800" dirty="0" smtClean="0"/>
              <a:t>Očekávání a cíle – využití aplikace </a:t>
            </a:r>
            <a:r>
              <a:rPr lang="cs-CZ" sz="1800" dirty="0" err="1" smtClean="0"/>
              <a:t>History</a:t>
            </a:r>
            <a:r>
              <a:rPr lang="cs-CZ" sz="1800" dirty="0" smtClean="0"/>
              <a:t> atlas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Otevření aplikace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3250704" cy="3175000"/>
          </a:xfrm>
        </p:spPr>
        <p:txBody>
          <a:bodyPr/>
          <a:lstStyle/>
          <a:p>
            <a:r>
              <a:rPr lang="cs-CZ" dirty="0" smtClean="0"/>
              <a:t>Seznámení se s principem časové osy.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1419622"/>
            <a:ext cx="2962672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Seznámení s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419622"/>
            <a:ext cx="302433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205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koly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Využij </a:t>
            </a:r>
            <a:r>
              <a:rPr lang="cs-CZ" dirty="0" err="1" smtClean="0"/>
              <a:t>iPad</a:t>
            </a:r>
            <a:r>
              <a:rPr lang="cs-CZ" dirty="0" smtClean="0"/>
              <a:t> – internet a zjisti, co znamenají zkratky:</a:t>
            </a:r>
          </a:p>
          <a:p>
            <a:pPr marL="514350" indent="-514350">
              <a:buAutoNum type="alphaUcParenR"/>
            </a:pPr>
            <a:r>
              <a:rPr lang="cs-CZ" dirty="0" smtClean="0"/>
              <a:t>AD</a:t>
            </a:r>
          </a:p>
          <a:p>
            <a:pPr marL="514350" indent="-514350">
              <a:buAutoNum type="alphaUcParenR"/>
            </a:pPr>
            <a:r>
              <a:rPr lang="cs-CZ" dirty="0" smtClean="0"/>
              <a:t>BC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04928" y="1710761"/>
            <a:ext cx="4038600" cy="2273986"/>
          </a:xfrm>
          <a:prstGeom prst="rect">
            <a:avLst/>
          </a:prstGeom>
        </p:spPr>
      </p:pic>
      <p:sp>
        <p:nvSpPr>
          <p:cNvPr id="9" name="Zástupný symbol pro text 8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26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Podívej se na konec časové osy a najdi události, které se týkají České republiky.</a:t>
            </a:r>
          </a:p>
          <a:p>
            <a:r>
              <a:rPr lang="cs-CZ" dirty="0" smtClean="0"/>
              <a:t>Vypiš české osobnosti, o kterých se aplikace HA zmiňuje.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456531"/>
            <a:ext cx="3884240" cy="2913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8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133</Words>
  <Application>Microsoft Office PowerPoint</Application>
  <PresentationFormat>Předvádění na obrazovce (16:9)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Otevření aplikace</vt:lpstr>
      <vt:lpstr>Úkoly</vt:lpstr>
      <vt:lpstr>Úkoly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Michal Culek</cp:lastModifiedBy>
  <cp:revision>20</cp:revision>
  <dcterms:created xsi:type="dcterms:W3CDTF">2014-10-07T08:27:59Z</dcterms:created>
  <dcterms:modified xsi:type="dcterms:W3CDTF">2015-05-29T14:38:25Z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