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310" r:id="rId2"/>
    <p:sldId id="326" r:id="rId3"/>
    <p:sldId id="325" r:id="rId4"/>
    <p:sldId id="327" r:id="rId5"/>
    <p:sldId id="328" r:id="rId6"/>
    <p:sldId id="324" r:id="rId7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60" d="100"/>
          <a:sy n="60" d="100"/>
        </p:scale>
        <p:origin x="-80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621D88B-4F76-4EBA-8807-1A6D105E7E4B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3F3596-37FE-4BA2-9D5A-62570E223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95A71-DE24-4999-A735-E86FE800C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F572B-5340-40BE-A763-4EA6375AE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7F7CB-4632-4651-B227-B75CF6888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E015B-FD35-4841-915B-ED7D515E3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48EF8-B000-49E3-8389-4B5E4E2C7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ED7E1-1C33-41B2-8209-606F57D70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6BCDE-702A-4A0D-8485-7CFC66D7C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5F3AF-5C3A-428D-BE9E-B81E0D4B4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217BC-9F33-4743-ACEB-4488966A1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AEE45-A6F7-40CA-9D3A-B340218FD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07D09-EECB-41DA-B1E4-4806B2C9F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C3434C41-A8E0-4416-9FBA-EB362E6ADAB1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F8B74-1590-4FFD-AF67-3D4ABD61A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DE811D-EC59-4EB0-9A44-A155C6325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51484-abc-cestiny-1-vyjmenovana-slova-souboj-pirat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endParaRPr lang="cs-CZ" sz="3600" b="1" smtClean="0"/>
          </a:p>
          <a:p>
            <a:r>
              <a:rPr lang="cs-CZ" sz="3600" b="1" smtClean="0"/>
              <a:t>Vyjmenovaná slova po 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mtClean="0"/>
              <a:t>Škola: ZŠ Mánesova Otrokovice, příspěvková organizace</a:t>
            </a:r>
          </a:p>
          <a:p>
            <a:pPr algn="l"/>
            <a:r>
              <a:rPr lang="cs-CZ" smtClean="0"/>
              <a:t>Autor: Lucie Musilová</a:t>
            </a:r>
          </a:p>
          <a:p>
            <a:pPr algn="l"/>
            <a:r>
              <a:rPr lang="cs-CZ" smtClean="0"/>
              <a:t>Předmět: Český jazyk – vyjmenovaná slova po L </a:t>
            </a:r>
          </a:p>
          <a:p>
            <a:pPr algn="l"/>
            <a:endParaRPr lang="cs-CZ" smtClean="0"/>
          </a:p>
          <a:p>
            <a:pPr algn="l"/>
            <a:r>
              <a:rPr lang="cs-CZ" smtClean="0"/>
              <a:t>Anotace: Materiál slouží k seznámení s vyjmenovanými slovy po L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z="1600" smtClean="0"/>
              <a:t>Materiál je zpracován v rámci projektu Dotkněte se inovací CZ.1.07/1.3.00/51.0024</a:t>
            </a:r>
            <a:r>
              <a:rPr lang="cs-CZ" smtClean="0"/>
              <a:t> </a:t>
            </a:r>
          </a:p>
          <a:p>
            <a:pPr algn="l"/>
            <a:endParaRPr lang="cs-CZ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800" smtClean="0"/>
              <a:t>Popis 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Materiál je určen pro práci s interaktivní tabulí a tablety</a:t>
            </a:r>
          </a:p>
          <a:p>
            <a:r>
              <a:rPr lang="cs-CZ" sz="180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Didaktická příprava – Osobní adresář učitele</a:t>
            </a:r>
          </a:p>
          <a:p>
            <a:pPr>
              <a:buFont typeface="Wingdings" pitchFamily="2" charset="2"/>
              <a:buChar char="Ø"/>
            </a:pPr>
            <a:r>
              <a:rPr lang="cs-CZ" sz="1800" smtClean="0"/>
              <a:t>Očekávání a cíle Využití aplikace ABC Češtiny 1 - Vyjmenovaná slova – Souboj pirátů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Vyjmenovaná slova po L </a:t>
            </a:r>
          </a:p>
        </p:txBody>
      </p:sp>
      <p:pic>
        <p:nvPicPr>
          <p:cNvPr id="18434" name="Zástupný symbol pro obsah 5" descr="slide_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55863" y="1419225"/>
            <a:ext cx="4232275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9458" name="Obrázek 2" descr="VyjmenovanĂˇ-slova-po-L-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771525"/>
            <a:ext cx="1368425" cy="131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4" descr="vzlykat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3435350"/>
            <a:ext cx="15113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5" descr="plynout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1413" y="1276350"/>
            <a:ext cx="1512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6" descr="lysy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1275" y="3435350"/>
            <a:ext cx="1512888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7" descr="lyze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63713" y="3435350"/>
            <a:ext cx="15113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 descr="VS-L.gif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11863" y="550863"/>
            <a:ext cx="27527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9" descr="plytvat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276350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Aplikace ABC Češtiny 1 - Vyjmenovaná slova – Souboj pirátů dostupná na: </a:t>
            </a:r>
            <a:r>
              <a:rPr lang="cs-CZ" dirty="0" smtClean="0">
                <a:hlinkClick r:id="rId2"/>
              </a:rPr>
              <a:t>http://dumy.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material</a:t>
            </a:r>
            <a:r>
              <a:rPr lang="cs-CZ" dirty="0" smtClean="0">
                <a:hlinkClick r:id="rId2"/>
              </a:rPr>
              <a:t>/151484-</a:t>
            </a:r>
            <a:r>
              <a:rPr lang="cs-CZ" dirty="0" err="1" smtClean="0">
                <a:hlinkClick r:id="rId2"/>
              </a:rPr>
              <a:t>abc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cestiny</a:t>
            </a:r>
            <a:r>
              <a:rPr lang="cs-CZ" dirty="0" smtClean="0">
                <a:hlinkClick r:id="rId2"/>
              </a:rPr>
              <a:t>-1-</a:t>
            </a:r>
            <a:r>
              <a:rPr lang="cs-CZ" dirty="0" err="1" smtClean="0">
                <a:hlinkClick r:id="rId2"/>
              </a:rPr>
              <a:t>vyjmenovana</a:t>
            </a:r>
            <a:r>
              <a:rPr lang="cs-CZ" dirty="0" smtClean="0">
                <a:hlinkClick r:id="rId2"/>
              </a:rPr>
              <a:t>-slova-souboj-</a:t>
            </a:r>
            <a:r>
              <a:rPr lang="cs-CZ" dirty="0" err="1" smtClean="0">
                <a:hlinkClick r:id="rId2"/>
              </a:rPr>
              <a:t>piratu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102</Words>
  <Application>Microsoft Office PowerPoint</Application>
  <PresentationFormat>On-screen Show (16:9)</PresentationFormat>
  <Paragraphs>28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Vyjmenovaná slova po L 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2015-06-18T19:11:40Z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