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Override PartName="/ppt/comments/comment7.xml" ContentType="application/vnd.openxmlformats-officedocument.presentationml.comments+xml"/>
  <Override PartName="/ppt/comments/comment8.xml" ContentType="application/vnd.openxmlformats-officedocument.presentationml.comments+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comments/comment5.xml" ContentType="application/vnd.openxmlformats-officedocument.presentationml.comments+xml"/>
  <Override PartName="/ppt/comments/comment6.xml" ContentType="application/vnd.openxmlformats-officedocument.presentationml.comments+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comments/comment3.xml" ContentType="application/vnd.openxmlformats-officedocument.presentationml.comments+xml"/>
  <Override PartName="/ppt/comments/comment4.xml" ContentType="application/vnd.openxmlformats-officedocument.presentationml.comments+xml"/>
  <Override PartName="/docProps/custom.xml" ContentType="application/vnd.openxmlformats-officedocument.custom-properties+xml"/>
  <Override PartName="/ppt/commentAuthors.xml" ContentType="application/vnd.openxmlformats-officedocument.presentationml.commentAuthors+xml"/>
  <Default Extension="gif" ContentType="image/gif"/>
  <Override PartName="/ppt/comments/comment1.xml" ContentType="application/vnd.openxmlformats-officedocument.presentationml.comments+xml"/>
  <Override PartName="/ppt/comments/comment2.xml" ContentType="application/vnd.openxmlformats-officedocument.presentationml.comments+xml"/>
  <Override PartName="/ppt/comments/comment10.xml" ContentType="application/vnd.openxmlformats-officedocument.presentationml.comments+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comments/comment9.xml" ContentType="application/vnd.openxmlformats-officedocument.presentationml.comment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aveSubsetFonts="1">
  <p:sldMasterIdLst>
    <p:sldMasterId id="2147483648" r:id="rId2"/>
  </p:sldMasterIdLst>
  <p:notesMasterIdLst>
    <p:notesMasterId r:id="rId20"/>
  </p:notesMasterIdLst>
  <p:handoutMasterIdLst>
    <p:handoutMasterId r:id="rId21"/>
  </p:handoutMasterIdLst>
  <p:sldIdLst>
    <p:sldId id="272" r:id="rId3"/>
    <p:sldId id="282" r:id="rId4"/>
    <p:sldId id="290" r:id="rId5"/>
    <p:sldId id="283" r:id="rId6"/>
    <p:sldId id="287" r:id="rId7"/>
    <p:sldId id="286" r:id="rId8"/>
    <p:sldId id="296" r:id="rId9"/>
    <p:sldId id="295" r:id="rId10"/>
    <p:sldId id="294" r:id="rId11"/>
    <p:sldId id="293" r:id="rId12"/>
    <p:sldId id="292" r:id="rId13"/>
    <p:sldId id="275" r:id="rId14"/>
    <p:sldId id="276" r:id="rId15"/>
    <p:sldId id="277" r:id="rId16"/>
    <p:sldId id="278" r:id="rId17"/>
    <p:sldId id="280" r:id="rId18"/>
    <p:sldId id="281"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pos="3840" userDrawn="1">
          <p15:clr>
            <a:srgbClr val="A4A3A4"/>
          </p15:clr>
        </p15:guide>
        <p15:guide id="2" orient="horz" pos="2160" userDrawn="1">
          <p15:clr>
            <a:srgbClr val="A4A3A4"/>
          </p15:clr>
        </p15:guide>
      </p15:sldGuideLst>
    </p:ext>
    <p:ext uri="{2D200454-40CA-4A62-9FC3-DE9A4176ACB9}">
      <p15:notesGuideLst xmlns:p15="http://schemas.microsoft.com/office/powerpoint/2012/main" xmlns=""/>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or" initials="A" lastIdx="1"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clrMru>
    <a:srgbClr val="FEF9E4"/>
    <a:srgbClr val="FDFEE6"/>
    <a:srgbClr val="FDFEE2"/>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B301B821-A1FF-4177-AEE7-76D212191A0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7353" autoAdjust="0"/>
    <p:restoredTop sz="94918" autoAdjust="0"/>
  </p:normalViewPr>
  <p:slideViewPr>
    <p:cSldViewPr snapToGrid="0">
      <p:cViewPr varScale="1">
        <p:scale>
          <a:sx n="86" d="100"/>
          <a:sy n="86" d="100"/>
        </p:scale>
        <p:origin x="-84" y="-426"/>
      </p:cViewPr>
      <p:guideLst>
        <p:guide orient="horz" pos="2160"/>
        <p:guide pos="3840"/>
      </p:guideLst>
    </p:cSldViewPr>
  </p:slideViewPr>
  <p:outlineViewPr>
    <p:cViewPr>
      <p:scale>
        <a:sx n="33" d="100"/>
        <a:sy n="33" d="100"/>
      </p:scale>
      <p:origin x="0" y="-630"/>
    </p:cViewPr>
  </p:outlineViewPr>
  <p:notesTextViewPr>
    <p:cViewPr>
      <p:scale>
        <a:sx n="3" d="2"/>
        <a:sy n="3" d="2"/>
      </p:scale>
      <p:origin x="0" y="0"/>
    </p:cViewPr>
  </p:notesTextViewPr>
  <p:notesViewPr>
    <p:cSldViewPr snapToGrid="0">
      <p:cViewPr varScale="1">
        <p:scale>
          <a:sx n="94" d="100"/>
          <a:sy n="94" d="100"/>
        </p:scale>
        <p:origin x="1932" y="108"/>
      </p:cViewPr>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ableStyles" Target="tableStyles.xml"/><Relationship Id="rId3" Type="http://schemas.openxmlformats.org/officeDocument/2006/relationships/slide" Target="slides/slide1.xml"/><Relationship Id="rId21" Type="http://schemas.openxmlformats.org/officeDocument/2006/relationships/handoutMaster" Target="handoutMasters/handout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heme" Target="theme/theme1.xml"/><Relationship Id="rId2" Type="http://schemas.openxmlformats.org/officeDocument/2006/relationships/slideMaster" Target="slideMasters/slideMaster1.xml"/><Relationship Id="rId16" Type="http://schemas.openxmlformats.org/officeDocument/2006/relationships/slide" Target="slides/slide14.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commentAuthors" Target="commentAuthors.xml"/></Relationships>
</file>

<file path=ppt/comments/comment1.xml><?xml version="1.0" encoding="utf-8"?>
<p:cmLst xmlns:a="http://schemas.openxmlformats.org/drawingml/2006/main" xmlns:r="http://schemas.openxmlformats.org/officeDocument/2006/relationships" xmlns:p="http://schemas.openxmlformats.org/presentationml/2006/main">
  <p:cm authorId="2" dt="2014-12-22T12:56:01.123" idx="1">
    <p:pos x="7680" y="-46"/>
    <p:text/>
    <p:extLst>
      <p:ext uri="{C676402C-5697-4E1C-873F-D02D1690AC5C}">
        <p15:threadingInfo xmlns:p15="http://schemas.microsoft.com/office/powerpoint/2012/main" xmlns="" timeZoneBias="-60"/>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2" dt="2014-12-22T12:56:01.123" idx="1">
    <p:pos x="7680" y="-46"/>
    <p:text/>
    <p:extLst>
      <p:ext uri="{C676402C-5697-4E1C-873F-D02D1690AC5C}">
        <p15:threadingInfo xmlns:p15="http://schemas.microsoft.com/office/powerpoint/2012/main" xmlns="" timeZoneBias="-60"/>
      </p:ext>
    </p:extLst>
  </p:cm>
</p:cmLst>
</file>

<file path=ppt/comments/comment3.xml><?xml version="1.0" encoding="utf-8"?>
<p:cmLst xmlns:a="http://schemas.openxmlformats.org/drawingml/2006/main" xmlns:r="http://schemas.openxmlformats.org/officeDocument/2006/relationships" xmlns:p="http://schemas.openxmlformats.org/presentationml/2006/main">
  <p:cm authorId="2" dt="2014-12-22T12:56:01.123" idx="1">
    <p:pos x="7680" y="-46"/>
    <p:text/>
    <p:extLst>
      <p:ext uri="{C676402C-5697-4E1C-873F-D02D1690AC5C}">
        <p15:threadingInfo xmlns:p15="http://schemas.microsoft.com/office/powerpoint/2012/main" xmlns="" timeZoneBias="-60"/>
      </p:ext>
    </p:extLst>
  </p:cm>
</p:cmLst>
</file>

<file path=ppt/comments/comment4.xml><?xml version="1.0" encoding="utf-8"?>
<p:cmLst xmlns:a="http://schemas.openxmlformats.org/drawingml/2006/main" xmlns:r="http://schemas.openxmlformats.org/officeDocument/2006/relationships" xmlns:p="http://schemas.openxmlformats.org/presentationml/2006/main">
  <p:cm authorId="2" dt="2014-12-22T12:56:01.123" idx="1">
    <p:pos x="7680" y="-46"/>
    <p:text/>
    <p:extLst>
      <p:ext uri="{C676402C-5697-4E1C-873F-D02D1690AC5C}">
        <p15:threadingInfo xmlns:p15="http://schemas.microsoft.com/office/powerpoint/2012/main" xmlns="" timeZoneBias="-60"/>
      </p:ext>
    </p:extLst>
  </p:cm>
</p:cmLst>
</file>

<file path=ppt/comments/comment5.xml><?xml version="1.0" encoding="utf-8"?>
<p:cmLst xmlns:a="http://schemas.openxmlformats.org/drawingml/2006/main" xmlns:r="http://schemas.openxmlformats.org/officeDocument/2006/relationships" xmlns:p="http://schemas.openxmlformats.org/presentationml/2006/main">
  <p:cm authorId="2" dt="2014-12-22T12:56:01.123" idx="1">
    <p:pos x="7680" y="-46"/>
    <p:text/>
    <p:extLst>
      <p:ext uri="{C676402C-5697-4E1C-873F-D02D1690AC5C}">
        <p15:threadingInfo xmlns:p15="http://schemas.microsoft.com/office/powerpoint/2012/main" xmlns="" timeZoneBias="-60"/>
      </p:ext>
    </p:extLst>
  </p:cm>
</p:cmLst>
</file>

<file path=ppt/comments/comment6.xml><?xml version="1.0" encoding="utf-8"?>
<p:cmLst xmlns:a="http://schemas.openxmlformats.org/drawingml/2006/main" xmlns:r="http://schemas.openxmlformats.org/officeDocument/2006/relationships" xmlns:p="http://schemas.openxmlformats.org/presentationml/2006/main">
  <p:cm authorId="2" dt="2014-12-22T12:56:01.123" idx="1">
    <p:pos x="7680" y="-46"/>
    <p:text/>
    <p:extLst>
      <p:ext uri="{C676402C-5697-4E1C-873F-D02D1690AC5C}">
        <p15:threadingInfo xmlns:p15="http://schemas.microsoft.com/office/powerpoint/2012/main" xmlns="" timeZoneBias="-60"/>
      </p:ext>
    </p:extLst>
  </p:cm>
</p:cmLst>
</file>

<file path=ppt/comments/comment7.xml><?xml version="1.0" encoding="utf-8"?>
<p:cmLst xmlns:a="http://schemas.openxmlformats.org/drawingml/2006/main" xmlns:r="http://schemas.openxmlformats.org/officeDocument/2006/relationships" xmlns:p="http://schemas.openxmlformats.org/presentationml/2006/main">
  <p:cm authorId="2" dt="2014-12-22T12:56:01.123" idx="1">
    <p:pos x="7680" y="-46"/>
    <p:text/>
    <p:extLst>
      <p:ext uri="{C676402C-5697-4E1C-873F-D02D1690AC5C}">
        <p15:threadingInfo xmlns:p15="http://schemas.microsoft.com/office/powerpoint/2012/main" xmlns="" timeZoneBias="-60"/>
      </p:ext>
    </p:extLst>
  </p:cm>
</p:cmLst>
</file>

<file path=ppt/comments/comment8.xml><?xml version="1.0" encoding="utf-8"?>
<p:cmLst xmlns:a="http://schemas.openxmlformats.org/drawingml/2006/main" xmlns:r="http://schemas.openxmlformats.org/officeDocument/2006/relationships" xmlns:p="http://schemas.openxmlformats.org/presentationml/2006/main">
  <p:cm authorId="2" dt="2014-12-22T12:56:01.123" idx="1">
    <p:pos x="7680" y="-46"/>
    <p:text/>
    <p:extLst>
      <p:ext uri="{C676402C-5697-4E1C-873F-D02D1690AC5C}">
        <p15:threadingInfo xmlns:p15="http://schemas.microsoft.com/office/powerpoint/2012/main" xmlns="" timeZoneBias="-60"/>
      </p:ext>
    </p:extLst>
  </p:cm>
</p:cmLst>
</file>

<file path=ppt/comments/comment9.xml><?xml version="1.0" encoding="utf-8"?>
<p:cmLst xmlns:a="http://schemas.openxmlformats.org/drawingml/2006/main" xmlns:r="http://schemas.openxmlformats.org/officeDocument/2006/relationships" xmlns:p="http://schemas.openxmlformats.org/presentationml/2006/main">
  <p:cm authorId="2" dt="2014-12-22T12:56:01.123" idx="1">
    <p:pos x="7680" y="-46"/>
    <p:text/>
    <p:extLst>
      <p:ext uri="{C676402C-5697-4E1C-873F-D02D1690AC5C}">
        <p15:threadingInfo xmlns:p15="http://schemas.microsoft.com/office/powerpoint/2012/main" xmlns="" timeZoneBias="-60"/>
      </p:ext>
    </p:extLst>
  </p:cm>
</p:cmLst>
</file>

<file path=ppt/comments/comment10.xml><?xml version="1.0" encoding="utf-8"?>
<p:cmLst xmlns:a="http://schemas.openxmlformats.org/drawingml/2006/main" xmlns:r="http://schemas.openxmlformats.org/officeDocument/2006/relationships" xmlns:p="http://schemas.openxmlformats.org/presentationml/2006/main">
  <p:cm authorId="2" dt="2014-12-22T12:56:01.123" idx="1">
    <p:pos x="7680" y="-46"/>
    <p:text/>
    <p:extLst>
      <p:ext uri="{C676402C-5697-4E1C-873F-D02D1690AC5C}">
        <p15:threadingInfo xmlns:p15="http://schemas.microsoft.com/office/powerpoint/2012/main" xmlns="" timeZoneBias="-60"/>
      </p:ext>
    </p:extLst>
  </p:cm>
</p:cmLst>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cs-CZ" dirty="0"/>
          </a:p>
        </p:txBody>
      </p:sp>
      <p:sp>
        <p:nvSpPr>
          <p:cNvPr id="3" name="Zástupný symbol pro datum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0EA5F0D-C1DC-412F-A146-DDB3A74B588F}" type="datetimeFigureOut">
              <a:rPr lang="cs-CZ" smtClean="0"/>
              <a:pPr/>
              <a:t>19.6.2015</a:t>
            </a:fld>
            <a:endParaRPr lang="cs-CZ" dirty="0"/>
          </a:p>
        </p:txBody>
      </p:sp>
      <p:sp>
        <p:nvSpPr>
          <p:cNvPr id="4" name="Zástupný symbol pro zápatí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r>
              <a:rPr lang="cs-CZ" smtClean="0"/>
              <a:t>Tento projekt je spolufinancován Evropským sociálním fondem a státním rozpočtem České republiky.</a:t>
            </a:r>
            <a:endParaRPr lang="cs-CZ" dirty="0"/>
          </a:p>
        </p:txBody>
      </p:sp>
      <p:sp>
        <p:nvSpPr>
          <p:cNvPr id="5" name="Zástupný symbol pro číslo snímku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BAE14B8-3CC9-472D-9BC5-A84D80684DE2}" type="slidenum">
              <a:rPr lang="cs-CZ" smtClean="0"/>
              <a:pPr/>
              <a:t>‹#›</a:t>
            </a:fld>
            <a:endParaRPr lang="cs-CZ" dirty="0"/>
          </a:p>
        </p:txBody>
      </p:sp>
    </p:spTree>
    <p:extLst>
      <p:ext uri="{BB962C8B-B14F-4D97-AF65-F5344CB8AC3E}">
        <p14:creationId xmlns:p14="http://schemas.microsoft.com/office/powerpoint/2010/main" xmlns="" val="2577827546"/>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cs-CZ" dirty="0"/>
          </a:p>
        </p:txBody>
      </p:sp>
      <p:sp>
        <p:nvSpPr>
          <p:cNvPr id="3" name="Zástupný symbol pro datum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CDE508-72C8-4AB5-AA9C-1584D31690E0}" type="datetimeFigureOut">
              <a:rPr lang="cs-CZ" smtClean="0"/>
              <a:pPr/>
              <a:t>19.6.2015</a:t>
            </a:fld>
            <a:endParaRPr lang="cs-CZ" dirty="0"/>
          </a:p>
        </p:txBody>
      </p:sp>
      <p:sp>
        <p:nvSpPr>
          <p:cNvPr id="4" name="Zástupný symbol pro obrázek snímku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cs-CZ" dirty="0"/>
          </a:p>
        </p:txBody>
      </p:sp>
      <p:sp>
        <p:nvSpPr>
          <p:cNvPr id="5" name="Zástupný symbol pro poznámky 4"/>
          <p:cNvSpPr>
            <a:spLocks noGrp="1"/>
          </p:cNvSpPr>
          <p:nvPr>
            <p:ph type="body" sz="quarter" idx="3"/>
          </p:nvPr>
        </p:nvSpPr>
        <p:spPr>
          <a:xfrm>
            <a:off x="685800" y="4400550"/>
            <a:ext cx="5486400" cy="3086100"/>
          </a:xfrm>
          <a:prstGeom prst="rect">
            <a:avLst/>
          </a:prstGeom>
        </p:spPr>
        <p:txBody>
          <a:bodyPr vert="horz" lIns="91440" tIns="45720" rIns="91440" bIns="45720" rtlCol="0"/>
          <a:lstStyle/>
          <a:p>
            <a:pPr lvl="0"/>
            <a:r>
              <a:rPr lang="cs-CZ" dirty="0" smtClean="0"/>
              <a:t>Kliknutím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cs-CZ" dirty="0"/>
          </a:p>
        </p:txBody>
      </p:sp>
      <p:sp>
        <p:nvSpPr>
          <p:cNvPr id="6" name="Zástupný symbol pro zápatí 6"/>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r>
              <a:rPr lang="cs-CZ" smtClean="0"/>
              <a:t>Tento projekt je spolufinancován Evropským sociálním fondem a státním rozpočtem České republiky.</a:t>
            </a:r>
            <a:endParaRPr lang="cs-CZ" dirty="0"/>
          </a:p>
        </p:txBody>
      </p:sp>
      <p:sp>
        <p:nvSpPr>
          <p:cNvPr id="7" name="Zástupný symbol pro číslo snímku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B667E1-E601-4AAF-B95C-B25720D70A60}" type="slidenum">
              <a:rPr lang="cs-CZ" smtClean="0"/>
              <a:pPr/>
              <a:t>‹#›</a:t>
            </a:fld>
            <a:endParaRPr lang="cs-CZ" dirty="0"/>
          </a:p>
        </p:txBody>
      </p:sp>
    </p:spTree>
    <p:extLst>
      <p:ext uri="{BB962C8B-B14F-4D97-AF65-F5344CB8AC3E}">
        <p14:creationId xmlns:p14="http://schemas.microsoft.com/office/powerpoint/2010/main" xmlns="" val="71113671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7FB667E1-E601-4AAF-B95C-B25720D70A60}" type="slidenum">
              <a:rPr lang="cs-CZ" smtClean="0"/>
              <a:pPr/>
              <a:t>1</a:t>
            </a:fld>
            <a:endParaRPr lang="cs-CZ" dirty="0"/>
          </a:p>
        </p:txBody>
      </p:sp>
    </p:spTree>
    <p:extLst>
      <p:ext uri="{BB962C8B-B14F-4D97-AF65-F5344CB8AC3E}">
        <p14:creationId xmlns:p14="http://schemas.microsoft.com/office/powerpoint/2010/main" xmlns="" val="96041091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Úvodní snímek">
    <p:bg>
      <p:bgPr>
        <a:gradFill>
          <a:gsLst>
            <a:gs pos="100000">
              <a:schemeClr val="accent1">
                <a:lumMod val="20000"/>
                <a:lumOff val="80000"/>
                <a:alpha val="86000"/>
              </a:schemeClr>
            </a:gs>
            <a:gs pos="42000">
              <a:schemeClr val="bg1">
                <a:alpha val="40000"/>
              </a:schemeClr>
            </a:gs>
            <a:gs pos="0">
              <a:schemeClr val="accent1">
                <a:lumMod val="20000"/>
                <a:lumOff val="80000"/>
                <a:alpha val="85000"/>
              </a:schemeClr>
            </a:gs>
            <a:gs pos="75000">
              <a:schemeClr val="bg1">
                <a:alpha val="40000"/>
              </a:schemeClr>
            </a:gs>
          </a:gsLst>
          <a:lin ang="5400000" scaled="0"/>
        </a:gradFill>
        <a:effectLst/>
      </p:bgPr>
    </p:bg>
    <p:spTree>
      <p:nvGrpSpPr>
        <p:cNvPr id="1" name=""/>
        <p:cNvGrpSpPr/>
        <p:nvPr/>
      </p:nvGrpSpPr>
      <p:grpSpPr>
        <a:xfrm>
          <a:off x="0" y="0"/>
          <a:ext cx="0" cy="0"/>
          <a:chOff x="0" y="0"/>
          <a:chExt cx="0" cy="0"/>
        </a:xfrm>
      </p:grpSpPr>
      <p:grpSp>
        <p:nvGrpSpPr>
          <p:cNvPr id="6" name="Skupina 4"/>
          <p:cNvGrpSpPr/>
          <p:nvPr/>
        </p:nvGrpSpPr>
        <p:grpSpPr>
          <a:xfrm>
            <a:off x="0" y="0"/>
            <a:ext cx="12188825" cy="713232"/>
            <a:chOff x="0" y="0"/>
            <a:chExt cx="12188825" cy="713232"/>
          </a:xfrm>
        </p:grpSpPr>
        <p:sp>
          <p:nvSpPr>
            <p:cNvPr id="7" name="Obdélník 6"/>
            <p:cNvSpPr/>
            <p:nvPr/>
          </p:nvSpPr>
          <p:spPr>
            <a:xfrm flipV="1">
              <a:off x="0" y="73152"/>
              <a:ext cx="12188825" cy="640080"/>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0" name="Obdélník 9"/>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1" name="Skupina 10"/>
          <p:cNvGrpSpPr/>
          <p:nvPr/>
        </p:nvGrpSpPr>
        <p:grpSpPr>
          <a:xfrm>
            <a:off x="0" y="0"/>
            <a:ext cx="713232" cy="6858000"/>
            <a:chOff x="0" y="0"/>
            <a:chExt cx="713232" cy="6858000"/>
          </a:xfrm>
        </p:grpSpPr>
        <p:sp>
          <p:nvSpPr>
            <p:cNvPr id="12" name="Obdélník 11"/>
            <p:cNvSpPr/>
            <p:nvPr/>
          </p:nvSpPr>
          <p:spPr>
            <a:xfrm flipH="1">
              <a:off x="73152" y="0"/>
              <a:ext cx="640080" cy="6858000"/>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3" name="Obdélník 12"/>
            <p:cNvSpPr/>
            <p:nvPr/>
          </p:nvSpPr>
          <p:spPr>
            <a:xfrm flipH="1">
              <a:off x="0" y="0"/>
              <a:ext cx="202718" cy="6858000"/>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4" name="Skupina 13"/>
          <p:cNvGrpSpPr/>
          <p:nvPr/>
        </p:nvGrpSpPr>
        <p:grpSpPr>
          <a:xfrm>
            <a:off x="11476762" y="0"/>
            <a:ext cx="746886" cy="6858000"/>
            <a:chOff x="11476762" y="0"/>
            <a:chExt cx="746886" cy="6858000"/>
          </a:xfrm>
        </p:grpSpPr>
        <p:sp>
          <p:nvSpPr>
            <p:cNvPr id="15" name="Obdélník 14"/>
            <p:cNvSpPr/>
            <p:nvPr/>
          </p:nvSpPr>
          <p:spPr>
            <a:xfrm flipH="1">
              <a:off x="11476762" y="0"/>
              <a:ext cx="640080" cy="6858000"/>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6" name="Obdélník 15"/>
            <p:cNvSpPr/>
            <p:nvPr/>
          </p:nvSpPr>
          <p:spPr>
            <a:xfrm flipH="1">
              <a:off x="12020930" y="0"/>
              <a:ext cx="202718" cy="6858000"/>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7" name="Skupina 16"/>
          <p:cNvGrpSpPr/>
          <p:nvPr/>
        </p:nvGrpSpPr>
        <p:grpSpPr>
          <a:xfrm flipV="1">
            <a:off x="0" y="6144768"/>
            <a:ext cx="12188825" cy="713232"/>
            <a:chOff x="0" y="0"/>
            <a:chExt cx="12188825" cy="713232"/>
          </a:xfrm>
        </p:grpSpPr>
        <p:sp>
          <p:nvSpPr>
            <p:cNvPr id="18" name="Obdélník 17"/>
            <p:cNvSpPr/>
            <p:nvPr/>
          </p:nvSpPr>
          <p:spPr>
            <a:xfrm flipV="1">
              <a:off x="0" y="73152"/>
              <a:ext cx="12188825" cy="640080"/>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9" name="Obdélník 18"/>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sp>
        <p:nvSpPr>
          <p:cNvPr id="2" name="Nadpis 1"/>
          <p:cNvSpPr>
            <a:spLocks noGrp="1"/>
          </p:cNvSpPr>
          <p:nvPr>
            <p:ph type="ctrTitle"/>
          </p:nvPr>
        </p:nvSpPr>
        <p:spPr>
          <a:xfrm>
            <a:off x="1295400" y="805068"/>
            <a:ext cx="9601200" cy="1904337"/>
          </a:xfrm>
        </p:spPr>
        <p:txBody>
          <a:bodyPr anchor="b">
            <a:noAutofit/>
          </a:bodyPr>
          <a:lstStyle>
            <a:lvl1pPr algn="ctr">
              <a:defRPr sz="6000"/>
            </a:lvl1pPr>
          </a:lstStyle>
          <a:p>
            <a:r>
              <a:rPr lang="cs-CZ" smtClean="0"/>
              <a:t>Kliknutím lze upravit styl.</a:t>
            </a:r>
            <a:endParaRPr lang="cs-CZ" dirty="0"/>
          </a:p>
        </p:txBody>
      </p:sp>
      <p:sp>
        <p:nvSpPr>
          <p:cNvPr id="3" name="Podnadpis 2"/>
          <p:cNvSpPr>
            <a:spLocks noGrp="1"/>
          </p:cNvSpPr>
          <p:nvPr>
            <p:ph type="subTitle" idx="1"/>
          </p:nvPr>
        </p:nvSpPr>
        <p:spPr>
          <a:xfrm>
            <a:off x="1295400" y="2755129"/>
            <a:ext cx="9601200" cy="914400"/>
          </a:xfrm>
        </p:spPr>
        <p:txBody>
          <a:bodyPr>
            <a:normAutofit/>
          </a:bodyPr>
          <a:lstStyle>
            <a:lvl1pPr marL="0" indent="0" algn="ctr">
              <a:spcBef>
                <a:spcPts val="0"/>
              </a:spcBef>
              <a:buNone/>
              <a:defRPr sz="2400" cap="all" baseline="0"/>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cs-CZ" smtClean="0"/>
              <a:t>Kliknutím lze upravit styl předlohy.</a:t>
            </a:r>
            <a:endParaRPr lang="cs-CZ" dirty="0"/>
          </a:p>
        </p:txBody>
      </p:sp>
      <p:pic>
        <p:nvPicPr>
          <p:cNvPr id="8" name="Obrázek 7"/>
          <p:cNvPicPr>
            <a:picLocks noChangeAspect="1"/>
          </p:cNvPicPr>
          <p:nvPr userDrawn="1"/>
        </p:nvPicPr>
        <p:blipFill>
          <a:blip r:embed="rId2" cstate="print">
            <a:extLst>
              <a:ext uri="{28A0092B-C50C-407E-A947-70E740481C1C}">
                <a14:useLocalDpi xmlns:a14="http://schemas.microsoft.com/office/drawing/2010/main" xmlns="" val="0"/>
              </a:ext>
            </a:extLst>
          </a:blip>
          <a:stretch>
            <a:fillRect/>
          </a:stretch>
        </p:blipFill>
        <p:spPr>
          <a:xfrm>
            <a:off x="3034997" y="4793914"/>
            <a:ext cx="6120000" cy="1337336"/>
          </a:xfrm>
          <a:prstGeom prst="rect">
            <a:avLst/>
          </a:prstGeom>
        </p:spPr>
      </p:pic>
      <p:pic>
        <p:nvPicPr>
          <p:cNvPr id="21" name="Obrázek 20"/>
          <p:cNvPicPr>
            <a:picLocks noChangeAspect="1"/>
          </p:cNvPicPr>
          <p:nvPr userDrawn="1"/>
        </p:nvPicPr>
        <p:blipFill>
          <a:blip r:embed="rId3" cstate="print">
            <a:extLst>
              <a:ext uri="{28A0092B-C50C-407E-A947-70E740481C1C}">
                <a14:useLocalDpi xmlns:a14="http://schemas.microsoft.com/office/drawing/2010/main" xmlns="" val="0"/>
              </a:ext>
            </a:extLst>
          </a:blip>
          <a:stretch>
            <a:fillRect/>
          </a:stretch>
        </p:blipFill>
        <p:spPr>
          <a:xfrm>
            <a:off x="4780721" y="3633352"/>
            <a:ext cx="2627382" cy="1253613"/>
          </a:xfrm>
          <a:prstGeom prst="rect">
            <a:avLst/>
          </a:prstGeom>
        </p:spPr>
      </p:pic>
      <p:sp>
        <p:nvSpPr>
          <p:cNvPr id="22" name="Zástupný symbol pro zápatí 5"/>
          <p:cNvSpPr>
            <a:spLocks noGrp="1"/>
          </p:cNvSpPr>
          <p:nvPr>
            <p:ph type="ftr" sz="quarter" idx="11"/>
          </p:nvPr>
        </p:nvSpPr>
        <p:spPr>
          <a:xfrm>
            <a:off x="2802772" y="6291470"/>
            <a:ext cx="7159752" cy="237744"/>
          </a:xfrm>
        </p:spPr>
        <p:txBody>
          <a:bodyPr/>
          <a:lstStyle/>
          <a:p>
            <a:r>
              <a:rPr lang="cs-CZ" smtClean="0"/>
              <a:t>Projekt CZ.1.07/1.3.00/48.0075 je spolufinancován Evropským sociálním fondem a státním rozpočtem České republiky.</a:t>
            </a:r>
            <a:endParaRPr lang="cs-CZ" dirty="0"/>
          </a:p>
        </p:txBody>
      </p:sp>
    </p:spTree>
    <p:extLst>
      <p:ext uri="{BB962C8B-B14F-4D97-AF65-F5344CB8AC3E}">
        <p14:creationId xmlns:p14="http://schemas.microsoft.com/office/powerpoint/2010/main" xmlns="" val="3382882087"/>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dirty="0"/>
          </a:p>
        </p:txBody>
      </p:sp>
      <p:sp>
        <p:nvSpPr>
          <p:cNvPr id="3" name="Zástupný symbol pro obsah 2"/>
          <p:cNvSpPr>
            <a:spLocks noGrp="1"/>
          </p:cNvSpPr>
          <p:nvPr>
            <p:ph idx="1"/>
          </p:nvPr>
        </p:nvSpPr>
        <p:spPr>
          <a:xfrm>
            <a:off x="1341120" y="1673352"/>
            <a:ext cx="9509760" cy="3524813"/>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4" name="Zástupný symbol pro datum 3"/>
          <p:cNvSpPr>
            <a:spLocks noGrp="1"/>
          </p:cNvSpPr>
          <p:nvPr>
            <p:ph type="dt" sz="half" idx="10"/>
          </p:nvPr>
        </p:nvSpPr>
        <p:spPr/>
        <p:txBody>
          <a:bodyPr/>
          <a:lstStyle/>
          <a:p>
            <a:endParaRPr lang="cs-CZ" dirty="0"/>
          </a:p>
        </p:txBody>
      </p:sp>
      <p:sp>
        <p:nvSpPr>
          <p:cNvPr id="5" name="Zástupný symbol pro zápatí 5"/>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6" name="Zástupný symbol pro číslo snímku 5"/>
          <p:cNvSpPr>
            <a:spLocks noGrp="1"/>
          </p:cNvSpPr>
          <p:nvPr>
            <p:ph type="sldNum" sz="quarter" idx="12"/>
          </p:nvPr>
        </p:nvSpPr>
        <p:spPr/>
        <p:txBody>
          <a:bodyPr/>
          <a:lstStyle/>
          <a:p>
            <a:fld id="{CA8D9AD5-F248-4919-864A-CFD76CC027D6}" type="slidenum">
              <a:rPr lang="cs-CZ" smtClean="0"/>
              <a:pPr/>
              <a:t>‹#›</a:t>
            </a:fld>
            <a:endParaRPr lang="cs-CZ" dirty="0"/>
          </a:p>
        </p:txBody>
      </p:sp>
    </p:spTree>
    <p:extLst>
      <p:ext uri="{BB962C8B-B14F-4D97-AF65-F5344CB8AC3E}">
        <p14:creationId xmlns:p14="http://schemas.microsoft.com/office/powerpoint/2010/main" xmlns="" val="4159342245"/>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grpSp>
        <p:nvGrpSpPr>
          <p:cNvPr id="8" name="Skupina 6"/>
          <p:cNvGrpSpPr/>
          <p:nvPr/>
        </p:nvGrpSpPr>
        <p:grpSpPr>
          <a:xfrm flipV="1">
            <a:off x="0" y="6309360"/>
            <a:ext cx="12188825" cy="548640"/>
            <a:chOff x="0" y="0"/>
            <a:chExt cx="12188825" cy="713232"/>
          </a:xfrm>
        </p:grpSpPr>
        <p:sp>
          <p:nvSpPr>
            <p:cNvPr id="9" name="Obdélník 8"/>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0" name="Obdélník 9"/>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1" name="Skupina 10"/>
          <p:cNvGrpSpPr/>
          <p:nvPr/>
        </p:nvGrpSpPr>
        <p:grpSpPr>
          <a:xfrm>
            <a:off x="16736" y="0"/>
            <a:ext cx="12188825" cy="548640"/>
            <a:chOff x="0" y="0"/>
            <a:chExt cx="12188825" cy="713232"/>
          </a:xfrm>
        </p:grpSpPr>
        <p:sp>
          <p:nvSpPr>
            <p:cNvPr id="12" name="Obdélník 11"/>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3" name="Obdélník 12"/>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sp>
        <p:nvSpPr>
          <p:cNvPr id="4" name="Zástupný symbol pro datum 3"/>
          <p:cNvSpPr>
            <a:spLocks noGrp="1"/>
          </p:cNvSpPr>
          <p:nvPr>
            <p:ph type="dt" sz="half" idx="10"/>
          </p:nvPr>
        </p:nvSpPr>
        <p:spPr/>
        <p:txBody>
          <a:bodyPr/>
          <a:lstStyle/>
          <a:p>
            <a:endParaRPr lang="cs-CZ" dirty="0"/>
          </a:p>
        </p:txBody>
      </p:sp>
      <p:sp>
        <p:nvSpPr>
          <p:cNvPr id="5" name="Zástupný symbol pro zápatí 5"/>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6" name="Zástupný symbol pro číslo snímku 5"/>
          <p:cNvSpPr>
            <a:spLocks noGrp="1"/>
          </p:cNvSpPr>
          <p:nvPr>
            <p:ph type="sldNum" sz="quarter" idx="12"/>
          </p:nvPr>
        </p:nvSpPr>
        <p:spPr/>
        <p:txBody>
          <a:bodyPr/>
          <a:lstStyle/>
          <a:p>
            <a:fld id="{CA8D9AD5-F248-4919-864A-CFD76CC027D6}" type="slidenum">
              <a:rPr lang="cs-CZ" smtClean="0"/>
              <a:pPr/>
              <a:t>‹#›</a:t>
            </a:fld>
            <a:endParaRPr lang="cs-CZ" dirty="0"/>
          </a:p>
        </p:txBody>
      </p:sp>
      <p:sp>
        <p:nvSpPr>
          <p:cNvPr id="2" name="Nadpis 1"/>
          <p:cNvSpPr>
            <a:spLocks noGrp="1"/>
          </p:cNvSpPr>
          <p:nvPr>
            <p:ph type="title"/>
          </p:nvPr>
        </p:nvSpPr>
        <p:spPr>
          <a:xfrm>
            <a:off x="1295400" y="1188720"/>
            <a:ext cx="9601200" cy="1375576"/>
          </a:xfrm>
        </p:spPr>
        <p:txBody>
          <a:bodyPr anchor="b">
            <a:normAutofit/>
          </a:bodyPr>
          <a:lstStyle>
            <a:lvl1pPr algn="ctr">
              <a:defRPr sz="5400" b="0">
                <a:solidFill>
                  <a:schemeClr val="tx1">
                    <a:lumMod val="75000"/>
                  </a:schemeClr>
                </a:solidFill>
              </a:defRPr>
            </a:lvl1pPr>
          </a:lstStyle>
          <a:p>
            <a:r>
              <a:rPr lang="cs-CZ" smtClean="0"/>
              <a:t>Kliknutím lze upravit styl.</a:t>
            </a:r>
            <a:endParaRPr lang="cs-CZ" dirty="0"/>
          </a:p>
        </p:txBody>
      </p:sp>
      <p:sp>
        <p:nvSpPr>
          <p:cNvPr id="3" name="Zástupný symbol pro text 2"/>
          <p:cNvSpPr>
            <a:spLocks noGrp="1"/>
          </p:cNvSpPr>
          <p:nvPr>
            <p:ph type="body" idx="1"/>
          </p:nvPr>
        </p:nvSpPr>
        <p:spPr>
          <a:xfrm>
            <a:off x="1295400" y="2618762"/>
            <a:ext cx="9601200" cy="914400"/>
          </a:xfrm>
        </p:spPr>
        <p:txBody>
          <a:bodyPr anchor="t"/>
          <a:lstStyle>
            <a:lvl1pPr marL="0" indent="0" algn="ctr">
              <a:spcBef>
                <a:spcPts val="0"/>
              </a:spcBef>
              <a:buNone/>
              <a:defRPr sz="2000" cap="all" baseline="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pic>
        <p:nvPicPr>
          <p:cNvPr id="14" name="Obrázek 13"/>
          <p:cNvPicPr>
            <a:picLocks noChangeAspect="1"/>
          </p:cNvPicPr>
          <p:nvPr userDrawn="1"/>
        </p:nvPicPr>
        <p:blipFill>
          <a:blip r:embed="rId2" cstate="print">
            <a:extLst>
              <a:ext uri="{28A0092B-C50C-407E-A947-70E740481C1C}">
                <a14:useLocalDpi xmlns:a14="http://schemas.microsoft.com/office/drawing/2010/main" xmlns="" val="0"/>
              </a:ext>
            </a:extLst>
          </a:blip>
          <a:stretch>
            <a:fillRect/>
          </a:stretch>
        </p:blipFill>
        <p:spPr>
          <a:xfrm>
            <a:off x="3034997" y="4793914"/>
            <a:ext cx="6120000" cy="1337336"/>
          </a:xfrm>
          <a:prstGeom prst="rect">
            <a:avLst/>
          </a:prstGeom>
        </p:spPr>
      </p:pic>
      <p:pic>
        <p:nvPicPr>
          <p:cNvPr id="15" name="Obrázek 14"/>
          <p:cNvPicPr>
            <a:picLocks noChangeAspect="1"/>
          </p:cNvPicPr>
          <p:nvPr userDrawn="1"/>
        </p:nvPicPr>
        <p:blipFill>
          <a:blip r:embed="rId3" cstate="print">
            <a:extLst>
              <a:ext uri="{28A0092B-C50C-407E-A947-70E740481C1C}">
                <a14:useLocalDpi xmlns:a14="http://schemas.microsoft.com/office/drawing/2010/main" xmlns="" val="0"/>
              </a:ext>
            </a:extLst>
          </a:blip>
          <a:stretch>
            <a:fillRect/>
          </a:stretch>
        </p:blipFill>
        <p:spPr>
          <a:xfrm>
            <a:off x="4797457" y="3587628"/>
            <a:ext cx="2627382" cy="1253613"/>
          </a:xfrm>
          <a:prstGeom prst="rect">
            <a:avLst/>
          </a:prstGeom>
        </p:spPr>
      </p:pic>
    </p:spTree>
    <p:extLst>
      <p:ext uri="{BB962C8B-B14F-4D97-AF65-F5344CB8AC3E}">
        <p14:creationId xmlns:p14="http://schemas.microsoft.com/office/powerpoint/2010/main" xmlns="" val="2715843784"/>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dirty="0"/>
          </a:p>
        </p:txBody>
      </p:sp>
      <p:sp>
        <p:nvSpPr>
          <p:cNvPr id="3" name="Zástupný symbol pro obsah 2"/>
          <p:cNvSpPr>
            <a:spLocks noGrp="1"/>
          </p:cNvSpPr>
          <p:nvPr>
            <p:ph sz="half" idx="1"/>
          </p:nvPr>
        </p:nvSpPr>
        <p:spPr>
          <a:xfrm>
            <a:off x="1341120" y="1673352"/>
            <a:ext cx="4572000" cy="3514874"/>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4" name="Zástupný symbol pro obsah 3"/>
          <p:cNvSpPr>
            <a:spLocks noGrp="1"/>
          </p:cNvSpPr>
          <p:nvPr>
            <p:ph sz="half" idx="2"/>
          </p:nvPr>
        </p:nvSpPr>
        <p:spPr>
          <a:xfrm>
            <a:off x="6278880" y="1673352"/>
            <a:ext cx="4572000" cy="3514874"/>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5" name="Zástupný symbol pro datum 4"/>
          <p:cNvSpPr>
            <a:spLocks noGrp="1"/>
          </p:cNvSpPr>
          <p:nvPr>
            <p:ph type="dt" sz="half" idx="10"/>
          </p:nvPr>
        </p:nvSpPr>
        <p:spPr/>
        <p:txBody>
          <a:bodyPr/>
          <a:lstStyle/>
          <a:p>
            <a:endParaRPr lang="cs-CZ" dirty="0"/>
          </a:p>
        </p:txBody>
      </p:sp>
      <p:sp>
        <p:nvSpPr>
          <p:cNvPr id="6" name="Zástupný symbol pro zápatí 6"/>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7" name="Zástupný symbol pro číslo snímku 6"/>
          <p:cNvSpPr>
            <a:spLocks noGrp="1"/>
          </p:cNvSpPr>
          <p:nvPr>
            <p:ph type="sldNum" sz="quarter" idx="12"/>
          </p:nvPr>
        </p:nvSpPr>
        <p:spPr/>
        <p:txBody>
          <a:bodyPr/>
          <a:lstStyle/>
          <a:p>
            <a:fld id="{0D06EF73-9DB8-4763-865F-2F88181A4732}" type="slidenum">
              <a:rPr lang="cs-CZ" smtClean="0"/>
              <a:pPr/>
              <a:t>‹#›</a:t>
            </a:fld>
            <a:endParaRPr lang="cs-CZ" dirty="0"/>
          </a:p>
        </p:txBody>
      </p:sp>
    </p:spTree>
    <p:extLst>
      <p:ext uri="{BB962C8B-B14F-4D97-AF65-F5344CB8AC3E}">
        <p14:creationId xmlns:p14="http://schemas.microsoft.com/office/powerpoint/2010/main" xmlns="" val="2923056159"/>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dirty="0"/>
          </a:p>
        </p:txBody>
      </p:sp>
      <p:sp>
        <p:nvSpPr>
          <p:cNvPr id="3" name="Zástupný symbol pro text 2"/>
          <p:cNvSpPr>
            <a:spLocks noGrp="1"/>
          </p:cNvSpPr>
          <p:nvPr>
            <p:ph type="body" idx="1"/>
          </p:nvPr>
        </p:nvSpPr>
        <p:spPr>
          <a:xfrm>
            <a:off x="1341120" y="1600200"/>
            <a:ext cx="4572000" cy="758952"/>
          </a:xfrm>
        </p:spPr>
        <p:txBody>
          <a:bodyPr anchor="ctr">
            <a:normAutofit/>
          </a:bodyPr>
          <a:lstStyle>
            <a:lvl1pPr marL="0" indent="0">
              <a:spcBef>
                <a:spcPts val="0"/>
              </a:spcBef>
              <a:buNone/>
              <a:defRPr sz="20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1341120" y="2441448"/>
            <a:ext cx="4572000" cy="27368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5" name="Zástupný symbol pro text 4"/>
          <p:cNvSpPr>
            <a:spLocks noGrp="1"/>
          </p:cNvSpPr>
          <p:nvPr>
            <p:ph type="body" sz="quarter" idx="3"/>
          </p:nvPr>
        </p:nvSpPr>
        <p:spPr>
          <a:xfrm>
            <a:off x="6278880" y="1600200"/>
            <a:ext cx="4572000" cy="758952"/>
          </a:xfrm>
        </p:spPr>
        <p:txBody>
          <a:bodyPr anchor="ctr">
            <a:normAutofit/>
          </a:bodyPr>
          <a:lstStyle>
            <a:lvl1pPr marL="0" indent="0">
              <a:spcBef>
                <a:spcPts val="0"/>
              </a:spcBef>
              <a:buNone/>
              <a:defRPr sz="20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6278880" y="2441448"/>
            <a:ext cx="4572000" cy="27368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7" name="Zástupný symbol pro datum 6"/>
          <p:cNvSpPr>
            <a:spLocks noGrp="1"/>
          </p:cNvSpPr>
          <p:nvPr>
            <p:ph type="dt" sz="half" idx="10"/>
          </p:nvPr>
        </p:nvSpPr>
        <p:spPr/>
        <p:txBody>
          <a:bodyPr/>
          <a:lstStyle/>
          <a:p>
            <a:endParaRPr lang="cs-CZ" dirty="0"/>
          </a:p>
        </p:txBody>
      </p:sp>
      <p:sp>
        <p:nvSpPr>
          <p:cNvPr id="8" name="Zástupný symbol pro zápatí 8"/>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9" name="Zástupný symbol pro číslo snímku 8"/>
          <p:cNvSpPr>
            <a:spLocks noGrp="1"/>
          </p:cNvSpPr>
          <p:nvPr>
            <p:ph type="sldNum" sz="quarter" idx="12"/>
          </p:nvPr>
        </p:nvSpPr>
        <p:spPr/>
        <p:txBody>
          <a:bodyPr/>
          <a:lstStyle/>
          <a:p>
            <a:fld id="{CA8D9AD5-F248-4919-864A-CFD76CC027D6}" type="slidenum">
              <a:rPr lang="cs-CZ" smtClean="0"/>
              <a:pPr/>
              <a:t>‹#›</a:t>
            </a:fld>
            <a:endParaRPr lang="cs-CZ" dirty="0"/>
          </a:p>
        </p:txBody>
      </p:sp>
    </p:spTree>
    <p:extLst>
      <p:ext uri="{BB962C8B-B14F-4D97-AF65-F5344CB8AC3E}">
        <p14:creationId xmlns:p14="http://schemas.microsoft.com/office/powerpoint/2010/main" xmlns="" val="4057080828"/>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dirty="0"/>
          </a:p>
        </p:txBody>
      </p:sp>
      <p:sp>
        <p:nvSpPr>
          <p:cNvPr id="3" name="Zástupný symbol pro datum 2"/>
          <p:cNvSpPr>
            <a:spLocks noGrp="1"/>
          </p:cNvSpPr>
          <p:nvPr>
            <p:ph type="dt" sz="half" idx="10"/>
          </p:nvPr>
        </p:nvSpPr>
        <p:spPr/>
        <p:txBody>
          <a:bodyPr/>
          <a:lstStyle/>
          <a:p>
            <a:endParaRPr lang="cs-CZ" dirty="0"/>
          </a:p>
        </p:txBody>
      </p:sp>
      <p:sp>
        <p:nvSpPr>
          <p:cNvPr id="4" name="Zástupný symbol pro zápatí 3"/>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5" name="Zástupný symbol pro číslo snímku 4"/>
          <p:cNvSpPr>
            <a:spLocks noGrp="1"/>
          </p:cNvSpPr>
          <p:nvPr>
            <p:ph type="sldNum" sz="quarter" idx="12"/>
          </p:nvPr>
        </p:nvSpPr>
        <p:spPr/>
        <p:txBody>
          <a:bodyPr/>
          <a:lstStyle/>
          <a:p>
            <a:fld id="{CA8D9AD5-F248-4919-864A-CFD76CC027D6}" type="slidenum">
              <a:rPr lang="cs-CZ" smtClean="0"/>
              <a:pPr/>
              <a:t>‹#›</a:t>
            </a:fld>
            <a:endParaRPr lang="cs-CZ" dirty="0"/>
          </a:p>
        </p:txBody>
      </p:sp>
    </p:spTree>
    <p:extLst>
      <p:ext uri="{BB962C8B-B14F-4D97-AF65-F5344CB8AC3E}">
        <p14:creationId xmlns:p14="http://schemas.microsoft.com/office/powerpoint/2010/main" xmlns="" val="842011030"/>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endParaRPr lang="cs-CZ" dirty="0"/>
          </a:p>
        </p:txBody>
      </p:sp>
      <p:sp>
        <p:nvSpPr>
          <p:cNvPr id="3" name="Zástupný symbol pro zápatí 2"/>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4" name="Zástupný symbol pro číslo snímku 3"/>
          <p:cNvSpPr>
            <a:spLocks noGrp="1"/>
          </p:cNvSpPr>
          <p:nvPr>
            <p:ph type="sldNum" sz="quarter" idx="12"/>
          </p:nvPr>
        </p:nvSpPr>
        <p:spPr/>
        <p:txBody>
          <a:bodyPr/>
          <a:lstStyle/>
          <a:p>
            <a:fld id="{CA8D9AD5-F248-4919-864A-CFD76CC027D6}" type="slidenum">
              <a:rPr lang="cs-CZ" smtClean="0"/>
              <a:pPr/>
              <a:t>‹#›</a:t>
            </a:fld>
            <a:endParaRPr lang="cs-CZ" dirty="0"/>
          </a:p>
        </p:txBody>
      </p:sp>
      <p:pic>
        <p:nvPicPr>
          <p:cNvPr id="5" name="Obrázek 4"/>
          <p:cNvPicPr>
            <a:picLocks noChangeAspect="1"/>
          </p:cNvPicPr>
          <p:nvPr userDrawn="1"/>
        </p:nvPicPr>
        <p:blipFill>
          <a:blip r:embed="rId2" cstate="print">
            <a:extLst>
              <a:ext uri="{28A0092B-C50C-407E-A947-70E740481C1C}">
                <a14:useLocalDpi xmlns:a14="http://schemas.microsoft.com/office/drawing/2010/main" xmlns="" val="0"/>
              </a:ext>
            </a:extLst>
          </a:blip>
          <a:stretch>
            <a:fillRect/>
          </a:stretch>
        </p:blipFill>
        <p:spPr>
          <a:xfrm>
            <a:off x="3460872" y="5196694"/>
            <a:ext cx="5040000" cy="1101335"/>
          </a:xfrm>
          <a:prstGeom prst="rect">
            <a:avLst/>
          </a:prstGeom>
        </p:spPr>
      </p:pic>
      <p:pic>
        <p:nvPicPr>
          <p:cNvPr id="6" name="Obrázek 5"/>
          <p:cNvPicPr>
            <a:picLocks noChangeAspect="1"/>
          </p:cNvPicPr>
          <p:nvPr userDrawn="1"/>
        </p:nvPicPr>
        <p:blipFill>
          <a:blip r:embed="rId3" cstate="print">
            <a:extLst>
              <a:ext uri="{28A0092B-C50C-407E-A947-70E740481C1C}">
                <a14:useLocalDpi xmlns:a14="http://schemas.microsoft.com/office/drawing/2010/main" xmlns="" val="0"/>
              </a:ext>
            </a:extLst>
          </a:blip>
          <a:stretch>
            <a:fillRect/>
          </a:stretch>
        </p:blipFill>
        <p:spPr>
          <a:xfrm>
            <a:off x="9561444" y="0"/>
            <a:ext cx="2627382" cy="1253613"/>
          </a:xfrm>
          <a:prstGeom prst="rect">
            <a:avLst/>
          </a:prstGeom>
        </p:spPr>
      </p:pic>
    </p:spTree>
    <p:extLst>
      <p:ext uri="{BB962C8B-B14F-4D97-AF65-F5344CB8AC3E}">
        <p14:creationId xmlns:p14="http://schemas.microsoft.com/office/powerpoint/2010/main" xmlns="" val="2559003960"/>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grpSp>
        <p:nvGrpSpPr>
          <p:cNvPr id="8" name="Skupina 6"/>
          <p:cNvGrpSpPr/>
          <p:nvPr/>
        </p:nvGrpSpPr>
        <p:grpSpPr>
          <a:xfrm>
            <a:off x="0" y="0"/>
            <a:ext cx="12188825" cy="548640"/>
            <a:chOff x="0" y="0"/>
            <a:chExt cx="12188825" cy="713232"/>
          </a:xfrm>
        </p:grpSpPr>
        <p:sp>
          <p:nvSpPr>
            <p:cNvPr id="9" name="Obdélník 8"/>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0" name="Obdélník 9"/>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sp>
        <p:nvSpPr>
          <p:cNvPr id="2" name="Nadpis 1"/>
          <p:cNvSpPr>
            <a:spLocks noGrp="1"/>
          </p:cNvSpPr>
          <p:nvPr>
            <p:ph type="title"/>
          </p:nvPr>
        </p:nvSpPr>
        <p:spPr>
          <a:xfrm>
            <a:off x="8138160" y="1828800"/>
            <a:ext cx="3657600" cy="2286000"/>
          </a:xfrm>
        </p:spPr>
        <p:txBody>
          <a:bodyPr anchor="b">
            <a:normAutofit/>
          </a:bodyPr>
          <a:lstStyle>
            <a:lvl1pPr>
              <a:defRPr sz="3400" b="0"/>
            </a:lvl1pPr>
          </a:lstStyle>
          <a:p>
            <a:r>
              <a:rPr lang="cs-CZ" smtClean="0"/>
              <a:t>Kliknutím lze upravit styl.</a:t>
            </a:r>
            <a:endParaRPr lang="cs-CZ" dirty="0"/>
          </a:p>
        </p:txBody>
      </p:sp>
      <p:sp>
        <p:nvSpPr>
          <p:cNvPr id="3" name="Zástupný symbol pro obsah 2"/>
          <p:cNvSpPr>
            <a:spLocks noGrp="1"/>
          </p:cNvSpPr>
          <p:nvPr>
            <p:ph idx="1"/>
          </p:nvPr>
        </p:nvSpPr>
        <p:spPr>
          <a:xfrm>
            <a:off x="548640" y="1005840"/>
            <a:ext cx="7223760" cy="4162508"/>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4" name="Zástupný symbol pro text 3"/>
          <p:cNvSpPr>
            <a:spLocks noGrp="1"/>
          </p:cNvSpPr>
          <p:nvPr>
            <p:ph type="body" sz="half" idx="2"/>
          </p:nvPr>
        </p:nvSpPr>
        <p:spPr>
          <a:xfrm>
            <a:off x="8138160" y="4206240"/>
            <a:ext cx="3657600" cy="962108"/>
          </a:xfrm>
        </p:spPr>
        <p:txBody>
          <a:bodyPr>
            <a:normAutofit/>
          </a:bodyPr>
          <a:lstStyle>
            <a:lvl1pPr marL="0" indent="0">
              <a:spcBef>
                <a:spcPts val="12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endParaRPr lang="cs-CZ" dirty="0"/>
          </a:p>
        </p:txBody>
      </p:sp>
      <p:sp>
        <p:nvSpPr>
          <p:cNvPr id="6" name="Zástupný symbol pro zápatí 6"/>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7" name="Zástupný symbol pro číslo snímku 6"/>
          <p:cNvSpPr>
            <a:spLocks noGrp="1"/>
          </p:cNvSpPr>
          <p:nvPr>
            <p:ph type="sldNum" sz="quarter" idx="12"/>
          </p:nvPr>
        </p:nvSpPr>
        <p:spPr/>
        <p:txBody>
          <a:bodyPr/>
          <a:lstStyle/>
          <a:p>
            <a:fld id="{CA8D9AD5-F248-4919-864A-CFD76CC027D6}" type="slidenum">
              <a:rPr lang="cs-CZ" smtClean="0"/>
              <a:pPr/>
              <a:t>‹#›</a:t>
            </a:fld>
            <a:endParaRPr lang="cs-CZ" dirty="0"/>
          </a:p>
        </p:txBody>
      </p:sp>
    </p:spTree>
    <p:extLst>
      <p:ext uri="{BB962C8B-B14F-4D97-AF65-F5344CB8AC3E}">
        <p14:creationId xmlns:p14="http://schemas.microsoft.com/office/powerpoint/2010/main" xmlns="" val="1435946658"/>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8138160" y="1828800"/>
            <a:ext cx="3657600" cy="2286000"/>
          </a:xfrm>
        </p:spPr>
        <p:txBody>
          <a:bodyPr anchor="b">
            <a:normAutofit/>
          </a:bodyPr>
          <a:lstStyle>
            <a:lvl1pPr>
              <a:defRPr sz="3400" b="0"/>
            </a:lvl1pPr>
          </a:lstStyle>
          <a:p>
            <a:r>
              <a:rPr lang="cs-CZ" smtClean="0"/>
              <a:t>Kliknutím lze upravit styl.</a:t>
            </a:r>
            <a:endParaRPr lang="cs-CZ" dirty="0"/>
          </a:p>
        </p:txBody>
      </p:sp>
      <p:sp>
        <p:nvSpPr>
          <p:cNvPr id="3" name="Piál 1Zástupný symbol pro obrázek 2"/>
          <p:cNvSpPr>
            <a:spLocks noGrp="1"/>
          </p:cNvSpPr>
          <p:nvPr>
            <p:ph type="pic" idx="1"/>
          </p:nvPr>
        </p:nvSpPr>
        <p:spPr>
          <a:xfrm>
            <a:off x="548640" y="548640"/>
            <a:ext cx="6675120" cy="5760720"/>
          </a:xfrm>
          <a:noFill/>
        </p:spPr>
        <p:txBody>
          <a:bodyPr/>
          <a:lstStyle>
            <a:lvl1pPr marL="0" indent="0" algn="ctr">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cs-CZ" dirty="0"/>
          </a:p>
        </p:txBody>
      </p:sp>
      <p:sp>
        <p:nvSpPr>
          <p:cNvPr id="4" name="Zástupný symbol pro text 3"/>
          <p:cNvSpPr>
            <a:spLocks noGrp="1"/>
          </p:cNvSpPr>
          <p:nvPr>
            <p:ph type="body" sz="half" idx="2"/>
          </p:nvPr>
        </p:nvSpPr>
        <p:spPr>
          <a:xfrm>
            <a:off x="8138160" y="4206240"/>
            <a:ext cx="3657600" cy="1645920"/>
          </a:xfrm>
        </p:spPr>
        <p:txBody>
          <a:bodyPr>
            <a:normAutofit/>
          </a:bodyPr>
          <a:lstStyle>
            <a:lvl1pPr marL="0" indent="0">
              <a:spcBef>
                <a:spcPts val="12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endParaRPr lang="cs-CZ" dirty="0"/>
          </a:p>
        </p:txBody>
      </p:sp>
      <p:sp>
        <p:nvSpPr>
          <p:cNvPr id="6" name="Zástupný symbol pro zápatí 6"/>
          <p:cNvSpPr>
            <a:spLocks noGrp="1"/>
          </p:cNvSpPr>
          <p:nvPr>
            <p:ph type="ftr" sz="quarter" idx="11"/>
          </p:nvPr>
        </p:nvSpPr>
        <p:spPr>
          <a:xfrm>
            <a:off x="582783" y="6387435"/>
            <a:ext cx="7159752" cy="237744"/>
          </a:xfrm>
        </p:spPr>
        <p:txBody>
          <a:bodyPr/>
          <a:lstStyle/>
          <a:p>
            <a:r>
              <a:rPr lang="cs-CZ" smtClean="0"/>
              <a:t>Projekt CZ.1.07/1.3.00/48.0075 je spolufinancován Evropským sociálním fondem a státním rozpočtem České republiky.</a:t>
            </a:r>
            <a:endParaRPr lang="cs-CZ" dirty="0"/>
          </a:p>
        </p:txBody>
      </p:sp>
      <p:sp>
        <p:nvSpPr>
          <p:cNvPr id="7" name="Zástupný symbol pro číslo snímku 6"/>
          <p:cNvSpPr>
            <a:spLocks noGrp="1"/>
          </p:cNvSpPr>
          <p:nvPr>
            <p:ph type="sldNum" sz="quarter" idx="12"/>
          </p:nvPr>
        </p:nvSpPr>
        <p:spPr/>
        <p:txBody>
          <a:bodyPr/>
          <a:lstStyle/>
          <a:p>
            <a:fld id="{CA8D9AD5-F248-4919-864A-CFD76CC027D6}" type="slidenum">
              <a:rPr lang="cs-CZ" smtClean="0"/>
              <a:pPr/>
              <a:t>‹#›</a:t>
            </a:fld>
            <a:endParaRPr lang="cs-CZ" dirty="0"/>
          </a:p>
        </p:txBody>
      </p:sp>
      <p:grpSp>
        <p:nvGrpSpPr>
          <p:cNvPr id="8" name="Skupina 6"/>
          <p:cNvGrpSpPr/>
          <p:nvPr/>
        </p:nvGrpSpPr>
        <p:grpSpPr>
          <a:xfrm>
            <a:off x="0" y="0"/>
            <a:ext cx="7772400" cy="548640"/>
            <a:chOff x="0" y="0"/>
            <a:chExt cx="12188825" cy="713232"/>
          </a:xfrm>
        </p:grpSpPr>
        <p:sp>
          <p:nvSpPr>
            <p:cNvPr id="9" name="Obdélník 8"/>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0" name="Obdélník 9"/>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1" name="Skupina 10"/>
          <p:cNvGrpSpPr/>
          <p:nvPr/>
        </p:nvGrpSpPr>
        <p:grpSpPr>
          <a:xfrm flipV="1">
            <a:off x="0" y="6309360"/>
            <a:ext cx="7772400" cy="548640"/>
            <a:chOff x="0" y="0"/>
            <a:chExt cx="12188825" cy="713232"/>
          </a:xfrm>
        </p:grpSpPr>
        <p:sp>
          <p:nvSpPr>
            <p:cNvPr id="12" name="Obdélník 11"/>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3" name="Obdélník 12"/>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4" name="Skupina 13"/>
          <p:cNvGrpSpPr/>
          <p:nvPr/>
        </p:nvGrpSpPr>
        <p:grpSpPr>
          <a:xfrm rot="5400000" flipV="1">
            <a:off x="-3154680" y="3154680"/>
            <a:ext cx="6858000" cy="548640"/>
            <a:chOff x="0" y="0"/>
            <a:chExt cx="12188825" cy="713232"/>
          </a:xfrm>
        </p:grpSpPr>
        <p:sp>
          <p:nvSpPr>
            <p:cNvPr id="15" name="Obdélník 14"/>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6" name="Obdélník 15"/>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7" name="Skupina 16"/>
          <p:cNvGrpSpPr/>
          <p:nvPr/>
        </p:nvGrpSpPr>
        <p:grpSpPr>
          <a:xfrm rot="16200000" flipH="1" flipV="1">
            <a:off x="4069079" y="3154681"/>
            <a:ext cx="6858000" cy="548640"/>
            <a:chOff x="0" y="0"/>
            <a:chExt cx="12188825" cy="713232"/>
          </a:xfrm>
        </p:grpSpPr>
        <p:sp>
          <p:nvSpPr>
            <p:cNvPr id="18" name="Obdélník 17"/>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9" name="Obdélník 18"/>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pic>
        <p:nvPicPr>
          <p:cNvPr id="20" name="Obrázek 19"/>
          <p:cNvPicPr>
            <a:picLocks noChangeAspect="1"/>
          </p:cNvPicPr>
          <p:nvPr userDrawn="1"/>
        </p:nvPicPr>
        <p:blipFill>
          <a:blip r:embed="rId2" cstate="print">
            <a:extLst>
              <a:ext uri="{28A0092B-C50C-407E-A947-70E740481C1C}">
                <a14:useLocalDpi xmlns:a14="http://schemas.microsoft.com/office/drawing/2010/main" xmlns="" val="0"/>
              </a:ext>
            </a:extLst>
          </a:blip>
          <a:stretch>
            <a:fillRect/>
          </a:stretch>
        </p:blipFill>
        <p:spPr>
          <a:xfrm>
            <a:off x="1366199" y="5207144"/>
            <a:ext cx="5040000" cy="1101335"/>
          </a:xfrm>
          <a:prstGeom prst="rect">
            <a:avLst/>
          </a:prstGeom>
        </p:spPr>
      </p:pic>
      <p:pic>
        <p:nvPicPr>
          <p:cNvPr id="21" name="Obrázek 20"/>
          <p:cNvPicPr>
            <a:picLocks noChangeAspect="1"/>
          </p:cNvPicPr>
          <p:nvPr userDrawn="1"/>
        </p:nvPicPr>
        <p:blipFill>
          <a:blip r:embed="rId3" cstate="print">
            <a:extLst>
              <a:ext uri="{28A0092B-C50C-407E-A947-70E740481C1C}">
                <a14:useLocalDpi xmlns:a14="http://schemas.microsoft.com/office/drawing/2010/main" xmlns="" val="0"/>
              </a:ext>
            </a:extLst>
          </a:blip>
          <a:stretch>
            <a:fillRect/>
          </a:stretch>
        </p:blipFill>
        <p:spPr>
          <a:xfrm>
            <a:off x="9561444" y="0"/>
            <a:ext cx="2627382" cy="1253613"/>
          </a:xfrm>
          <a:prstGeom prst="rect">
            <a:avLst/>
          </a:prstGeom>
        </p:spPr>
      </p:pic>
    </p:spTree>
    <p:extLst>
      <p:ext uri="{BB962C8B-B14F-4D97-AF65-F5344CB8AC3E}">
        <p14:creationId xmlns:p14="http://schemas.microsoft.com/office/powerpoint/2010/main" xmlns="" val="1371734621"/>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image" Target="../media/image2.gif"/><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jpe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chemeClr val="accent1">
                <a:lumMod val="20000"/>
                <a:lumOff val="80000"/>
                <a:alpha val="56000"/>
              </a:schemeClr>
            </a:gs>
            <a:gs pos="79000">
              <a:schemeClr val="bg1"/>
            </a:gs>
          </a:gsLst>
          <a:lin ang="5400000" scaled="0"/>
        </a:gradFill>
        <a:effectLst/>
      </p:bgPr>
    </p:bg>
    <p:spTree>
      <p:nvGrpSpPr>
        <p:cNvPr id="1" name=""/>
        <p:cNvGrpSpPr/>
        <p:nvPr/>
      </p:nvGrpSpPr>
      <p:grpSpPr>
        <a:xfrm>
          <a:off x="0" y="0"/>
          <a:ext cx="0" cy="0"/>
          <a:chOff x="0" y="0"/>
          <a:chExt cx="0" cy="0"/>
        </a:xfrm>
      </p:grpSpPr>
      <p:grpSp>
        <p:nvGrpSpPr>
          <p:cNvPr id="8" name="Skupina 6"/>
          <p:cNvGrpSpPr/>
          <p:nvPr/>
        </p:nvGrpSpPr>
        <p:grpSpPr bwMode="auto">
          <a:xfrm flipV="1">
            <a:off x="0" y="6309360"/>
            <a:ext cx="12188825" cy="548640"/>
            <a:chOff x="0" y="0"/>
            <a:chExt cx="12188825" cy="713232"/>
          </a:xfrm>
        </p:grpSpPr>
        <p:sp>
          <p:nvSpPr>
            <p:cNvPr id="9" name="Obdélník 8"/>
            <p:cNvSpPr/>
            <p:nvPr/>
          </p:nvSpPr>
          <p:spPr bwMode="auto">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0" name="Obdélník 9"/>
            <p:cNvSpPr/>
            <p:nvPr/>
          </p:nvSpPr>
          <p:spPr bwMode="auto">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sp>
        <p:nvSpPr>
          <p:cNvPr id="2" name="Zástupný symbol pro nadpis 1"/>
          <p:cNvSpPr>
            <a:spLocks noGrp="1"/>
          </p:cNvSpPr>
          <p:nvPr>
            <p:ph type="title"/>
          </p:nvPr>
        </p:nvSpPr>
        <p:spPr>
          <a:xfrm>
            <a:off x="1341120" y="438912"/>
            <a:ext cx="9509760" cy="1088136"/>
          </a:xfrm>
          <a:prstGeom prst="rect">
            <a:avLst/>
          </a:prstGeom>
        </p:spPr>
        <p:txBody>
          <a:bodyPr vert="horz" lIns="91440" tIns="45720" rIns="91440" bIns="45720" rtlCol="0" anchor="b">
            <a:normAutofit/>
          </a:bodyPr>
          <a:lstStyle/>
          <a:p>
            <a:r>
              <a:rPr lang="cs-CZ" dirty="0" smtClean="0"/>
              <a:t>Kliknutím lze upravit styl.</a:t>
            </a:r>
            <a:endParaRPr lang="cs-CZ" dirty="0"/>
          </a:p>
        </p:txBody>
      </p:sp>
      <p:sp>
        <p:nvSpPr>
          <p:cNvPr id="3" name="Zástupný symbol pro text 2"/>
          <p:cNvSpPr>
            <a:spLocks noGrp="1"/>
          </p:cNvSpPr>
          <p:nvPr>
            <p:ph type="body" idx="1"/>
          </p:nvPr>
        </p:nvSpPr>
        <p:spPr>
          <a:xfrm>
            <a:off x="1341120" y="1673352"/>
            <a:ext cx="9509760" cy="4343400"/>
          </a:xfrm>
          <a:prstGeom prst="rect">
            <a:avLst/>
          </a:prstGeom>
        </p:spPr>
        <p:txBody>
          <a:bodyPr vert="horz" lIns="91440" tIns="45720" rIns="91440" bIns="45720" rtlCol="0">
            <a:normAutofit/>
          </a:bodyPr>
          <a:lstStyle/>
          <a:p>
            <a:pPr lvl="0"/>
            <a:r>
              <a:rPr lang="cs-CZ" dirty="0" smtClean="0"/>
              <a:t>Kliknutím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cs-CZ" dirty="0"/>
          </a:p>
        </p:txBody>
      </p:sp>
      <p:sp>
        <p:nvSpPr>
          <p:cNvPr id="4" name="Zástupný symbol pro datum 3"/>
          <p:cNvSpPr>
            <a:spLocks noGrp="1"/>
          </p:cNvSpPr>
          <p:nvPr>
            <p:ph type="dt" sz="half" idx="2"/>
          </p:nvPr>
        </p:nvSpPr>
        <p:spPr>
          <a:xfrm>
            <a:off x="8875776" y="6391656"/>
            <a:ext cx="960120" cy="237744"/>
          </a:xfrm>
          <a:prstGeom prst="rect">
            <a:avLst/>
          </a:prstGeom>
        </p:spPr>
        <p:txBody>
          <a:bodyPr vert="horz" lIns="91440" tIns="45720" rIns="91440" bIns="45720" rtlCol="0" anchor="ctr"/>
          <a:lstStyle>
            <a:lvl1pPr algn="r">
              <a:defRPr sz="800">
                <a:solidFill>
                  <a:schemeClr val="tx1"/>
                </a:solidFill>
              </a:defRPr>
            </a:lvl1pPr>
          </a:lstStyle>
          <a:p>
            <a:endParaRPr lang="cs-CZ" dirty="0"/>
          </a:p>
        </p:txBody>
      </p:sp>
      <p:sp>
        <p:nvSpPr>
          <p:cNvPr id="5" name="Zástupný symbol pro zápatí 5"/>
          <p:cNvSpPr>
            <a:spLocks noGrp="1"/>
          </p:cNvSpPr>
          <p:nvPr>
            <p:ph type="ftr" sz="quarter" idx="3"/>
          </p:nvPr>
        </p:nvSpPr>
        <p:spPr>
          <a:xfrm>
            <a:off x="1341120" y="6391656"/>
            <a:ext cx="7159752" cy="237744"/>
          </a:xfrm>
          <a:prstGeom prst="rect">
            <a:avLst/>
          </a:prstGeom>
        </p:spPr>
        <p:txBody>
          <a:bodyPr vert="horz" lIns="91440" tIns="45720" rIns="91440" bIns="45720" rtlCol="0" anchor="ctr"/>
          <a:lstStyle>
            <a:lvl1pPr algn="l">
              <a:defRPr sz="800" cap="all" baseline="0">
                <a:solidFill>
                  <a:schemeClr val="tx1"/>
                </a:solidFill>
              </a:defRPr>
            </a:lvl1pPr>
          </a:lstStyle>
          <a:p>
            <a:r>
              <a:rPr lang="cs-CZ" smtClean="0"/>
              <a:t>Projekt CZ.1.07/1.3.00/48.0075 je spolufinancován Evropským sociálním fondem a státním rozpočtem České republiky.</a:t>
            </a:r>
            <a:endParaRPr lang="cs-CZ" dirty="0"/>
          </a:p>
        </p:txBody>
      </p:sp>
      <p:sp>
        <p:nvSpPr>
          <p:cNvPr id="6" name="Zástupný symbol pro číslo snímku 5"/>
          <p:cNvSpPr>
            <a:spLocks noGrp="1"/>
          </p:cNvSpPr>
          <p:nvPr>
            <p:ph type="sldNum" sz="quarter" idx="4"/>
          </p:nvPr>
        </p:nvSpPr>
        <p:spPr>
          <a:xfrm>
            <a:off x="10210800" y="6391656"/>
            <a:ext cx="640080" cy="237744"/>
          </a:xfrm>
          <a:prstGeom prst="rect">
            <a:avLst/>
          </a:prstGeom>
        </p:spPr>
        <p:txBody>
          <a:bodyPr vert="horz" lIns="91440" tIns="45720" rIns="91440" bIns="45720" rtlCol="0" anchor="ctr"/>
          <a:lstStyle>
            <a:lvl1pPr algn="r">
              <a:defRPr sz="800">
                <a:solidFill>
                  <a:schemeClr val="tx1"/>
                </a:solidFill>
              </a:defRPr>
            </a:lvl1pPr>
          </a:lstStyle>
          <a:p>
            <a:fld id="{CA8D9AD5-F248-4919-864A-CFD76CC027D6}" type="slidenum">
              <a:rPr lang="cs-CZ" smtClean="0"/>
              <a:pPr/>
              <a:t>‹#›</a:t>
            </a:fld>
            <a:endParaRPr lang="cs-CZ" dirty="0"/>
          </a:p>
        </p:txBody>
      </p:sp>
      <p:pic>
        <p:nvPicPr>
          <p:cNvPr id="7" name="Obrázek 6"/>
          <p:cNvPicPr>
            <a:picLocks noChangeAspect="1"/>
          </p:cNvPicPr>
          <p:nvPr userDrawn="1"/>
        </p:nvPicPr>
        <p:blipFill>
          <a:blip r:embed="rId11" cstate="print">
            <a:extLst>
              <a:ext uri="{28A0092B-C50C-407E-A947-70E740481C1C}">
                <a14:useLocalDpi xmlns:a14="http://schemas.microsoft.com/office/drawing/2010/main" xmlns="" val="0"/>
              </a:ext>
            </a:extLst>
          </a:blip>
          <a:stretch>
            <a:fillRect/>
          </a:stretch>
        </p:blipFill>
        <p:spPr>
          <a:xfrm>
            <a:off x="3460872" y="5196694"/>
            <a:ext cx="5040000" cy="1101335"/>
          </a:xfrm>
          <a:prstGeom prst="rect">
            <a:avLst/>
          </a:prstGeom>
        </p:spPr>
      </p:pic>
      <p:pic>
        <p:nvPicPr>
          <p:cNvPr id="11" name="Obrázek 10"/>
          <p:cNvPicPr>
            <a:picLocks noChangeAspect="1"/>
          </p:cNvPicPr>
          <p:nvPr userDrawn="1"/>
        </p:nvPicPr>
        <p:blipFill>
          <a:blip r:embed="rId12" cstate="print">
            <a:extLst>
              <a:ext uri="{28A0092B-C50C-407E-A947-70E740481C1C}">
                <a14:useLocalDpi xmlns:a14="http://schemas.microsoft.com/office/drawing/2010/main" xmlns="" val="0"/>
              </a:ext>
            </a:extLst>
          </a:blip>
          <a:stretch>
            <a:fillRect/>
          </a:stretch>
        </p:blipFill>
        <p:spPr>
          <a:xfrm>
            <a:off x="9561444" y="0"/>
            <a:ext cx="2627382" cy="1253613"/>
          </a:xfrm>
          <a:prstGeom prst="rect">
            <a:avLst/>
          </a:prstGeom>
        </p:spPr>
      </p:pic>
    </p:spTree>
    <p:extLst>
      <p:ext uri="{BB962C8B-B14F-4D97-AF65-F5344CB8AC3E}">
        <p14:creationId xmlns:p14="http://schemas.microsoft.com/office/powerpoint/2010/main" xmlns="" val="25637609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0" r:id="rId4"/>
    <p:sldLayoutId id="2147483653" r:id="rId5"/>
    <p:sldLayoutId id="2147483654" r:id="rId6"/>
    <p:sldLayoutId id="2147483655" r:id="rId7"/>
    <p:sldLayoutId id="2147483656" r:id="rId8"/>
    <p:sldLayoutId id="2147483657" r:id="rId9"/>
  </p:sldLayoutIdLst>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hf hdr="0" dt="0"/>
  <p:txStyles>
    <p:titleStyle>
      <a:lvl1pPr marL="0" indent="0" algn="l" defTabSz="914400" rtl="0" eaLnBrk="1" latinLnBrk="0" hangingPunct="1">
        <a:lnSpc>
          <a:spcPct val="90000"/>
        </a:lnSpc>
        <a:spcBef>
          <a:spcPct val="0"/>
        </a:spcBef>
        <a:buFont typeface="Arial" pitchFamily="34" charset="0"/>
        <a:buNone/>
        <a:defRPr sz="3400" kern="1200">
          <a:solidFill>
            <a:schemeClr val="tx1">
              <a:lumMod val="75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SzPct val="80000"/>
        <a:buFont typeface="Arial" pitchFamily="34" charset="0"/>
        <a:buChar char="•"/>
        <a:defRPr sz="2000" kern="1200">
          <a:solidFill>
            <a:schemeClr val="tx1"/>
          </a:solidFill>
          <a:latin typeface="+mn-lt"/>
          <a:ea typeface="+mn-ea"/>
          <a:cs typeface="+mn-cs"/>
        </a:defRPr>
      </a:lvl1pPr>
      <a:lvl2pPr marL="594360" indent="-228600" algn="l" defTabSz="914400" rtl="0" eaLnBrk="1" latinLnBrk="0" hangingPunct="1">
        <a:lnSpc>
          <a:spcPct val="90000"/>
        </a:lnSpc>
        <a:spcBef>
          <a:spcPts val="1000"/>
        </a:spcBef>
        <a:buSzPct val="80000"/>
        <a:buFont typeface="Arial" pitchFamily="34" charset="0"/>
        <a:buChar char="•"/>
        <a:defRPr sz="1800" kern="1200">
          <a:solidFill>
            <a:schemeClr val="tx1"/>
          </a:solidFill>
          <a:latin typeface="+mn-lt"/>
          <a:ea typeface="+mn-ea"/>
          <a:cs typeface="+mn-cs"/>
        </a:defRPr>
      </a:lvl2pPr>
      <a:lvl3pPr marL="914400" indent="-228600" algn="l" defTabSz="914400" rtl="0" eaLnBrk="1" latinLnBrk="0" hangingPunct="1">
        <a:lnSpc>
          <a:spcPct val="90000"/>
        </a:lnSpc>
        <a:spcBef>
          <a:spcPts val="800"/>
        </a:spcBef>
        <a:buSzPct val="80000"/>
        <a:buFont typeface="Arial" pitchFamily="34" charset="0"/>
        <a:buChar char="•"/>
        <a:defRPr sz="1600" kern="1200">
          <a:solidFill>
            <a:schemeClr val="tx1"/>
          </a:solidFill>
          <a:latin typeface="+mn-lt"/>
          <a:ea typeface="+mn-ea"/>
          <a:cs typeface="+mn-cs"/>
        </a:defRPr>
      </a:lvl3pPr>
      <a:lvl4pPr marL="1234440" indent="-228600" algn="l" defTabSz="914400" rtl="0" eaLnBrk="1" latinLnBrk="0" hangingPunct="1">
        <a:lnSpc>
          <a:spcPct val="90000"/>
        </a:lnSpc>
        <a:spcBef>
          <a:spcPts val="800"/>
        </a:spcBef>
        <a:buSzPct val="80000"/>
        <a:buFont typeface="Arial" pitchFamily="34" charset="0"/>
        <a:buChar char="•"/>
        <a:defRPr sz="1400" kern="1200">
          <a:solidFill>
            <a:schemeClr val="tx1"/>
          </a:solidFill>
          <a:latin typeface="+mn-lt"/>
          <a:ea typeface="+mn-ea"/>
          <a:cs typeface="+mn-cs"/>
        </a:defRPr>
      </a:lvl4pPr>
      <a:lvl5pPr marL="1554480" indent="-228600" algn="l" defTabSz="914400" rtl="0" eaLnBrk="1" latinLnBrk="0" hangingPunct="1">
        <a:lnSpc>
          <a:spcPct val="90000"/>
        </a:lnSpc>
        <a:spcBef>
          <a:spcPts val="800"/>
        </a:spcBef>
        <a:buSzPct val="80000"/>
        <a:buFont typeface="Arial" pitchFamily="34" charset="0"/>
        <a:buChar char="•"/>
        <a:defRPr sz="1400" kern="1200">
          <a:solidFill>
            <a:schemeClr val="tx1"/>
          </a:solidFill>
          <a:latin typeface="+mn-lt"/>
          <a:ea typeface="+mn-ea"/>
          <a:cs typeface="+mn-cs"/>
        </a:defRPr>
      </a:lvl5pPr>
      <a:lvl6pPr marL="1874520" indent="-228600" algn="l" defTabSz="914400" rtl="0" eaLnBrk="1" latinLnBrk="0" hangingPunct="1">
        <a:lnSpc>
          <a:spcPct val="90000"/>
        </a:lnSpc>
        <a:spcBef>
          <a:spcPts val="800"/>
        </a:spcBef>
        <a:buSzPct val="80000"/>
        <a:buFont typeface="Arial" pitchFamily="34" charset="0"/>
        <a:buChar char="•"/>
        <a:defRPr sz="1400" kern="1200">
          <a:solidFill>
            <a:schemeClr val="tx1"/>
          </a:solidFill>
          <a:latin typeface="+mn-lt"/>
          <a:ea typeface="+mn-ea"/>
          <a:cs typeface="+mn-cs"/>
        </a:defRPr>
      </a:lvl6pPr>
      <a:lvl7pPr marL="2194560" indent="-228600" algn="l" defTabSz="914400" rtl="0" eaLnBrk="1" latinLnBrk="0" hangingPunct="1">
        <a:lnSpc>
          <a:spcPct val="90000"/>
        </a:lnSpc>
        <a:spcBef>
          <a:spcPts val="800"/>
        </a:spcBef>
        <a:buSzPct val="80000"/>
        <a:buFont typeface="Arial" pitchFamily="34" charset="0"/>
        <a:buChar char="•"/>
        <a:defRPr sz="1400" kern="1200" baseline="0">
          <a:solidFill>
            <a:schemeClr val="tx1"/>
          </a:solidFill>
          <a:latin typeface="+mn-lt"/>
          <a:ea typeface="+mn-ea"/>
          <a:cs typeface="+mn-cs"/>
        </a:defRPr>
      </a:lvl7pPr>
      <a:lvl8pPr marL="2514600" indent="-228600" algn="l" defTabSz="914400" rtl="0" eaLnBrk="1" latinLnBrk="0" hangingPunct="1">
        <a:lnSpc>
          <a:spcPct val="90000"/>
        </a:lnSpc>
        <a:spcBef>
          <a:spcPts val="800"/>
        </a:spcBef>
        <a:buSzPct val="80000"/>
        <a:buFont typeface="Arial" pitchFamily="34" charset="0"/>
        <a:buChar char="•"/>
        <a:defRPr sz="1400" kern="1200" baseline="0">
          <a:solidFill>
            <a:schemeClr val="tx1"/>
          </a:solidFill>
          <a:latin typeface="+mn-lt"/>
          <a:ea typeface="+mn-ea"/>
          <a:cs typeface="+mn-cs"/>
        </a:defRPr>
      </a:lvl8pPr>
      <a:lvl9pPr marL="2834640" indent="-228600" algn="l" defTabSz="914400" rtl="0" eaLnBrk="1" latinLnBrk="0" hangingPunct="1">
        <a:lnSpc>
          <a:spcPct val="90000"/>
        </a:lnSpc>
        <a:spcBef>
          <a:spcPts val="800"/>
        </a:spcBef>
        <a:buSzPct val="80000"/>
        <a:buFont typeface="Arial" pitchFamily="34" charset="0"/>
        <a:buChar char="•"/>
        <a:defRPr sz="14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xmlns="">
        <p15:guide id="3" pos="3840" userDrawn="1">
          <p15:clr>
            <a:srgbClr val="F26B43"/>
          </p15:clr>
        </p15:guide>
        <p15:guide id="5"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8" Type="http://schemas.openxmlformats.org/officeDocument/2006/relationships/comments" Target="../comments/comment2.xml"/><Relationship Id="rId3" Type="http://schemas.openxmlformats.org/officeDocument/2006/relationships/image" Target="../media/image6.jpeg"/><Relationship Id="rId7" Type="http://schemas.openxmlformats.org/officeDocument/2006/relationships/image" Target="../media/image10.jpeg"/><Relationship Id="rId2" Type="http://schemas.openxmlformats.org/officeDocument/2006/relationships/image" Target="../media/image5.jpeg"/><Relationship Id="rId1" Type="http://schemas.openxmlformats.org/officeDocument/2006/relationships/slideLayout" Target="../slideLayouts/slideLayout6.xml"/><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image" Target="../media/image7.jpeg"/></Relationships>
</file>

<file path=ppt/slides/_rels/slide4.xml.rels><?xml version="1.0" encoding="UTF-8" standalone="yes"?>
<Relationships xmlns="http://schemas.openxmlformats.org/package/2006/relationships"><Relationship Id="rId8" Type="http://schemas.openxmlformats.org/officeDocument/2006/relationships/comments" Target="../comments/comment3.xml"/><Relationship Id="rId3" Type="http://schemas.openxmlformats.org/officeDocument/2006/relationships/image" Target="../media/image12.jpeg"/><Relationship Id="rId7" Type="http://schemas.openxmlformats.org/officeDocument/2006/relationships/image" Target="../media/image7.jpeg"/><Relationship Id="rId2" Type="http://schemas.openxmlformats.org/officeDocument/2006/relationships/image" Target="../media/image11.jpeg"/><Relationship Id="rId1" Type="http://schemas.openxmlformats.org/officeDocument/2006/relationships/slideLayout" Target="../slideLayouts/slideLayout6.xml"/><Relationship Id="rId6" Type="http://schemas.openxmlformats.org/officeDocument/2006/relationships/image" Target="../media/image15.jpeg"/><Relationship Id="rId5" Type="http://schemas.openxmlformats.org/officeDocument/2006/relationships/image" Target="../media/image14.jpeg"/><Relationship Id="rId4" Type="http://schemas.openxmlformats.org/officeDocument/2006/relationships/image" Target="../media/image13.jpeg"/></Relationships>
</file>

<file path=ppt/slides/_rels/slide5.xml.rels><?xml version="1.0" encoding="UTF-8" standalone="yes"?>
<Relationships xmlns="http://schemas.openxmlformats.org/package/2006/relationships"><Relationship Id="rId3" Type="http://schemas.openxmlformats.org/officeDocument/2006/relationships/comments" Target="../comments/comment4.xml"/><Relationship Id="rId2" Type="http://schemas.openxmlformats.org/officeDocument/2006/relationships/image" Target="../media/image16.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comments" Target="../comments/comment5.xml"/><Relationship Id="rId2" Type="http://schemas.openxmlformats.org/officeDocument/2006/relationships/image" Target="../media/image17.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comments" Target="../comments/comment6.xml"/><Relationship Id="rId2" Type="http://schemas.openxmlformats.org/officeDocument/2006/relationships/image" Target="../media/image18.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comments" Target="../comments/comment7.xml"/><Relationship Id="rId2" Type="http://schemas.openxmlformats.org/officeDocument/2006/relationships/image" Target="../media/image19.jpe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comments" Target="../comments/comment8.xml"/><Relationship Id="rId2" Type="http://schemas.openxmlformats.org/officeDocument/2006/relationships/image" Target="../media/image20.jpe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comments" Target="../comments/comment9.xml"/><Relationship Id="rId2" Type="http://schemas.openxmlformats.org/officeDocument/2006/relationships/image" Target="../media/image21.jpe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comments" Target="../comments/comment10.xml"/><Relationship Id="rId2" Type="http://schemas.openxmlformats.org/officeDocument/2006/relationships/image" Target="../media/image22.jpe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www.dumy.cz/"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100000">
              <a:schemeClr val="accent1">
                <a:lumMod val="20000"/>
                <a:lumOff val="80000"/>
                <a:alpha val="86000"/>
              </a:schemeClr>
            </a:gs>
            <a:gs pos="42000">
              <a:schemeClr val="bg1">
                <a:alpha val="40000"/>
              </a:schemeClr>
            </a:gs>
            <a:gs pos="0">
              <a:schemeClr val="accent1">
                <a:lumMod val="20000"/>
                <a:lumOff val="80000"/>
                <a:alpha val="85000"/>
              </a:schemeClr>
            </a:gs>
            <a:gs pos="75000">
              <a:schemeClr val="bg1">
                <a:alpha val="40000"/>
              </a:schemeClr>
            </a:gs>
          </a:gsLst>
          <a:lin ang="5400000" scaled="0"/>
        </a:gradFill>
        <a:effectLst/>
      </p:bgPr>
    </p:bg>
    <p:spTree>
      <p:nvGrpSpPr>
        <p:cNvPr id="1" name=""/>
        <p:cNvGrpSpPr/>
        <p:nvPr/>
      </p:nvGrpSpPr>
      <p:grpSpPr>
        <a:xfrm>
          <a:off x="0" y="0"/>
          <a:ext cx="0" cy="0"/>
          <a:chOff x="0" y="0"/>
          <a:chExt cx="0" cy="0"/>
        </a:xfrm>
      </p:grpSpPr>
      <p:sp>
        <p:nvSpPr>
          <p:cNvPr id="2" name="Nadpis 1"/>
          <p:cNvSpPr>
            <a:spLocks noGrp="1"/>
          </p:cNvSpPr>
          <p:nvPr>
            <p:ph type="ctrTitle"/>
          </p:nvPr>
        </p:nvSpPr>
        <p:spPr/>
        <p:txBody>
          <a:bodyPr anchor="t"/>
          <a:lstStyle/>
          <a:p>
            <a:pPr marL="0" indent="0" algn="ctr" defTabSz="914400">
              <a:lnSpc>
                <a:spcPct val="90000"/>
              </a:lnSpc>
              <a:spcBef>
                <a:spcPts val="0"/>
              </a:spcBef>
              <a:buNone/>
            </a:pPr>
            <a:r>
              <a:rPr lang="cs-CZ" sz="3600" dirty="0" smtClean="0">
                <a:solidFill>
                  <a:srgbClr val="624D38">
                    <a:lumMod val="75000"/>
                  </a:srgbClr>
                </a:solidFill>
                <a:latin typeface="Century Gothic"/>
              </a:rPr>
              <a:t>PEJSEK NA PROCHÁZCE.</a:t>
            </a:r>
            <a:endParaRPr lang="cs-CZ" sz="3600" b="0" i="0" dirty="0">
              <a:solidFill>
                <a:srgbClr val="624D38">
                  <a:lumMod val="75000"/>
                </a:srgbClr>
              </a:solidFill>
              <a:latin typeface="Century Gothic"/>
              <a:ea typeface="+mj-ea"/>
              <a:cs typeface="+mj-cs"/>
            </a:endParaRPr>
          </a:p>
        </p:txBody>
      </p:sp>
      <p:sp>
        <p:nvSpPr>
          <p:cNvPr id="3" name="Podnadpis 2"/>
          <p:cNvSpPr>
            <a:spLocks noGrp="1"/>
          </p:cNvSpPr>
          <p:nvPr>
            <p:ph type="subTitle" idx="1"/>
          </p:nvPr>
        </p:nvSpPr>
        <p:spPr/>
        <p:txBody>
          <a:bodyPr/>
          <a:lstStyle/>
          <a:p>
            <a:pPr marL="0" indent="0" algn="ctr">
              <a:spcBef>
                <a:spcPts val="0"/>
              </a:spcBef>
              <a:buNone/>
            </a:pPr>
            <a:r>
              <a:rPr lang="cs-CZ" dirty="0" smtClean="0"/>
              <a:t>JAZYK, ŘEČ.</a:t>
            </a:r>
            <a:endParaRPr lang="cs-CZ" sz="2400" b="0" i="0" baseline="0" dirty="0"/>
          </a:p>
        </p:txBody>
      </p:sp>
    </p:spTree>
    <p:extLst>
      <p:ext uri="{BB962C8B-B14F-4D97-AF65-F5344CB8AC3E}">
        <p14:creationId xmlns:p14="http://schemas.microsoft.com/office/powerpoint/2010/main" xmlns="" val="2671542604"/>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3218213" y="4916384"/>
            <a:ext cx="5391397" cy="1377538"/>
          </a:xfrm>
          <a:prstGeom prst="rect">
            <a:avLst/>
          </a:prstGeom>
          <a:solidFill>
            <a:srgbClr val="FDFEE6"/>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Obdélník 2"/>
          <p:cNvSpPr/>
          <p:nvPr/>
        </p:nvSpPr>
        <p:spPr>
          <a:xfrm>
            <a:off x="9393382" y="0"/>
            <a:ext cx="2798618" cy="1425039"/>
          </a:xfrm>
          <a:prstGeom prst="rect">
            <a:avLst/>
          </a:prstGeom>
          <a:solidFill>
            <a:srgbClr val="FEF9E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4" name="Obrázek 3"/>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1001196" y="0"/>
            <a:ext cx="10058400" cy="6769691"/>
          </a:xfrm>
          <a:prstGeom prst="rect">
            <a:avLst/>
          </a:prstGeom>
        </p:spPr>
      </p:pic>
      <p:pic>
        <p:nvPicPr>
          <p:cNvPr id="5" name="Obrázek 4"/>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0" y="0"/>
            <a:ext cx="12192000" cy="6769691"/>
          </a:xfrm>
          <a:prstGeom prst="rect">
            <a:avLst/>
          </a:prstGeom>
        </p:spPr>
      </p:pic>
      <p:pic>
        <p:nvPicPr>
          <p:cNvPr id="6" name="Obrázek 5"/>
          <p:cNvPicPr>
            <a:picLocks noChangeAspect="1"/>
          </p:cNvPicPr>
          <p:nvPr/>
        </p:nvPicPr>
        <p:blipFill rotWithShape="1">
          <a:blip r:embed="rId2" cstate="print">
            <a:extLst>
              <a:ext uri="{28A0092B-C50C-407E-A947-70E740481C1C}">
                <a14:useLocalDpi xmlns:a14="http://schemas.microsoft.com/office/drawing/2010/main" xmlns="" val="0"/>
              </a:ext>
            </a:extLst>
          </a:blip>
          <a:srcRect t="13883" r="93161" b="75049"/>
          <a:stretch/>
        </p:blipFill>
        <p:spPr>
          <a:xfrm>
            <a:off x="1001196" y="939799"/>
            <a:ext cx="687904" cy="749301"/>
          </a:xfrm>
          <a:prstGeom prst="rect">
            <a:avLst/>
          </a:prstGeom>
        </p:spPr>
      </p:pic>
    </p:spTree>
    <p:extLst>
      <p:ext uri="{BB962C8B-B14F-4D97-AF65-F5344CB8AC3E}">
        <p14:creationId xmlns:p14="http://schemas.microsoft.com/office/powerpoint/2010/main" xmlns="" val="2019421389"/>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Obdélník 12"/>
          <p:cNvSpPr/>
          <p:nvPr/>
        </p:nvSpPr>
        <p:spPr>
          <a:xfrm>
            <a:off x="3132869" y="5172416"/>
            <a:ext cx="5391397" cy="1377538"/>
          </a:xfrm>
          <a:prstGeom prst="rect">
            <a:avLst/>
          </a:prstGeom>
          <a:solidFill>
            <a:srgbClr val="FDFEE6"/>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Obdélník 2"/>
          <p:cNvSpPr/>
          <p:nvPr/>
        </p:nvSpPr>
        <p:spPr>
          <a:xfrm>
            <a:off x="9393382" y="20779"/>
            <a:ext cx="2798618" cy="1425039"/>
          </a:xfrm>
          <a:prstGeom prst="rect">
            <a:avLst/>
          </a:prstGeom>
          <a:solidFill>
            <a:srgbClr val="FDFEE6"/>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5" name="Obrázek 4"/>
          <p:cNvPicPr>
            <a:picLocks noChangeAspect="1"/>
          </p:cNvPicPr>
          <p:nvPr/>
        </p:nvPicPr>
        <p:blipFill rotWithShape="1">
          <a:blip r:embed="rId2" cstate="print">
            <a:extLst>
              <a:ext uri="{28A0092B-C50C-407E-A947-70E740481C1C}">
                <a14:useLocalDpi xmlns:a14="http://schemas.microsoft.com/office/drawing/2010/main" xmlns="" val="0"/>
              </a:ext>
            </a:extLst>
          </a:blip>
          <a:srcRect r="68121" b="64587"/>
          <a:stretch/>
        </p:blipFill>
        <p:spPr>
          <a:xfrm>
            <a:off x="980882" y="387100"/>
            <a:ext cx="2539130" cy="1863316"/>
          </a:xfrm>
          <a:prstGeom prst="rect">
            <a:avLst/>
          </a:prstGeom>
        </p:spPr>
      </p:pic>
      <p:pic>
        <p:nvPicPr>
          <p:cNvPr id="6" name="Obrázek 5"/>
          <p:cNvPicPr>
            <a:picLocks noChangeAspect="1"/>
          </p:cNvPicPr>
          <p:nvPr/>
        </p:nvPicPr>
        <p:blipFill rotWithShape="1">
          <a:blip r:embed="rId3" cstate="print">
            <a:extLst>
              <a:ext uri="{28A0092B-C50C-407E-A947-70E740481C1C}">
                <a14:useLocalDpi xmlns:a14="http://schemas.microsoft.com/office/drawing/2010/main" xmlns="" val="0"/>
              </a:ext>
            </a:extLst>
          </a:blip>
          <a:srcRect l="33849" r="36697" b="63344"/>
          <a:stretch/>
        </p:blipFill>
        <p:spPr>
          <a:xfrm>
            <a:off x="4971961" y="229381"/>
            <a:ext cx="1797139" cy="1360797"/>
          </a:xfrm>
          <a:prstGeom prst="rect">
            <a:avLst/>
          </a:prstGeom>
        </p:spPr>
      </p:pic>
      <p:pic>
        <p:nvPicPr>
          <p:cNvPr id="7" name="Obrázek 6"/>
          <p:cNvPicPr>
            <a:picLocks noChangeAspect="1"/>
          </p:cNvPicPr>
          <p:nvPr/>
        </p:nvPicPr>
        <p:blipFill rotWithShape="1">
          <a:blip r:embed="rId4" cstate="print">
            <a:extLst>
              <a:ext uri="{28A0092B-C50C-407E-A947-70E740481C1C}">
                <a14:useLocalDpi xmlns:a14="http://schemas.microsoft.com/office/drawing/2010/main" xmlns="" val="0"/>
              </a:ext>
            </a:extLst>
          </a:blip>
          <a:srcRect l="73724" t="49606" b="15929"/>
          <a:stretch/>
        </p:blipFill>
        <p:spPr>
          <a:xfrm>
            <a:off x="381117" y="4077326"/>
            <a:ext cx="2776698" cy="2109216"/>
          </a:xfrm>
          <a:prstGeom prst="rect">
            <a:avLst/>
          </a:prstGeom>
        </p:spPr>
      </p:pic>
      <p:pic>
        <p:nvPicPr>
          <p:cNvPr id="9" name="Obrázek 8"/>
          <p:cNvPicPr>
            <a:picLocks noChangeAspect="1"/>
          </p:cNvPicPr>
          <p:nvPr/>
        </p:nvPicPr>
        <p:blipFill>
          <a:blip r:embed="rId5" cstate="print">
            <a:extLst>
              <a:ext uri="{28A0092B-C50C-407E-A947-70E740481C1C}">
                <a14:useLocalDpi xmlns:a14="http://schemas.microsoft.com/office/drawing/2010/main" xmlns="" val="0"/>
              </a:ext>
            </a:extLst>
          </a:blip>
          <a:stretch>
            <a:fillRect/>
          </a:stretch>
        </p:blipFill>
        <p:spPr>
          <a:xfrm>
            <a:off x="4146691" y="7110575"/>
            <a:ext cx="9291144" cy="5653045"/>
          </a:xfrm>
          <a:prstGeom prst="rect">
            <a:avLst/>
          </a:prstGeom>
        </p:spPr>
      </p:pic>
      <p:pic>
        <p:nvPicPr>
          <p:cNvPr id="11" name="Obrázek 10"/>
          <p:cNvPicPr>
            <a:picLocks noChangeAspect="1"/>
          </p:cNvPicPr>
          <p:nvPr/>
        </p:nvPicPr>
        <p:blipFill rotWithShape="1">
          <a:blip r:embed="rId4" cstate="print">
            <a:extLst>
              <a:ext uri="{28A0092B-C50C-407E-A947-70E740481C1C}">
                <a14:useLocalDpi xmlns:a14="http://schemas.microsoft.com/office/drawing/2010/main" xmlns="" val="0"/>
              </a:ext>
            </a:extLst>
          </a:blip>
          <a:srcRect t="52196" r="70030" b="14335"/>
          <a:stretch/>
        </p:blipFill>
        <p:spPr>
          <a:xfrm>
            <a:off x="7964382" y="393899"/>
            <a:ext cx="4224623" cy="2870494"/>
          </a:xfrm>
          <a:prstGeom prst="rect">
            <a:avLst/>
          </a:prstGeom>
        </p:spPr>
      </p:pic>
      <p:pic>
        <p:nvPicPr>
          <p:cNvPr id="8" name="Obrázek 7"/>
          <p:cNvPicPr>
            <a:picLocks noChangeAspect="1"/>
          </p:cNvPicPr>
          <p:nvPr/>
        </p:nvPicPr>
        <p:blipFill rotWithShape="1">
          <a:blip r:embed="rId4" cstate="print">
            <a:extLst>
              <a:ext uri="{28A0092B-C50C-407E-A947-70E740481C1C}">
                <a14:useLocalDpi xmlns:a14="http://schemas.microsoft.com/office/drawing/2010/main" xmlns="" val="0"/>
              </a:ext>
            </a:extLst>
          </a:blip>
          <a:srcRect l="36031" t="47414" r="35727" b="20710"/>
          <a:stretch/>
        </p:blipFill>
        <p:spPr>
          <a:xfrm>
            <a:off x="4685297" y="4338280"/>
            <a:ext cx="2840736" cy="1950720"/>
          </a:xfrm>
          <a:prstGeom prst="rect">
            <a:avLst/>
          </a:prstGeom>
        </p:spPr>
      </p:pic>
      <p:pic>
        <p:nvPicPr>
          <p:cNvPr id="15" name="Obrázek 14"/>
          <p:cNvPicPr>
            <a:picLocks noChangeAspect="1"/>
          </p:cNvPicPr>
          <p:nvPr/>
        </p:nvPicPr>
        <p:blipFill>
          <a:blip r:embed="rId6" cstate="print">
            <a:extLst>
              <a:ext uri="{28A0092B-C50C-407E-A947-70E740481C1C}">
                <a14:useLocalDpi xmlns:a14="http://schemas.microsoft.com/office/drawing/2010/main" xmlns="" val="0"/>
              </a:ext>
            </a:extLst>
          </a:blip>
          <a:stretch>
            <a:fillRect/>
          </a:stretch>
        </p:blipFill>
        <p:spPr>
          <a:xfrm>
            <a:off x="4680790" y="2018357"/>
            <a:ext cx="2772474" cy="2058969"/>
          </a:xfrm>
          <a:prstGeom prst="rect">
            <a:avLst/>
          </a:prstGeom>
        </p:spPr>
      </p:pic>
      <p:pic>
        <p:nvPicPr>
          <p:cNvPr id="16" name="Obrázek 15"/>
          <p:cNvPicPr>
            <a:picLocks noChangeAspect="1"/>
          </p:cNvPicPr>
          <p:nvPr/>
        </p:nvPicPr>
        <p:blipFill rotWithShape="1">
          <a:blip r:embed="rId7" cstate="print">
            <a:extLst>
              <a:ext uri="{28A0092B-C50C-407E-A947-70E740481C1C}">
                <a14:useLocalDpi xmlns:a14="http://schemas.microsoft.com/office/drawing/2010/main" xmlns="" val="0"/>
              </a:ext>
            </a:extLst>
          </a:blip>
          <a:srcRect l="68920" t="50844" r="9825" b="30134"/>
          <a:stretch/>
        </p:blipFill>
        <p:spPr>
          <a:xfrm>
            <a:off x="9521958" y="4661524"/>
            <a:ext cx="1109472" cy="1304544"/>
          </a:xfrm>
          <a:prstGeom prst="rect">
            <a:avLst/>
          </a:prstGeom>
        </p:spPr>
      </p:pic>
    </p:spTree>
    <p:extLst>
      <p:ext uri="{BB962C8B-B14F-4D97-AF65-F5344CB8AC3E}">
        <p14:creationId xmlns:p14="http://schemas.microsoft.com/office/powerpoint/2010/main" xmlns="" val="3508535962"/>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8"/>
                    </p:tgtEl>
                  </p:cond>
                </p:stCondLst>
                <p:endSync evt="end" delay="0">
                  <p:rtn val="all"/>
                </p:endSync>
                <p:childTnLst>
                  <p:par>
                    <p:cTn id="3" fill="hold">
                      <p:stCondLst>
                        <p:cond delay="0"/>
                      </p:stCondLst>
                      <p:childTnLst>
                        <p:par>
                          <p:cTn id="4" fill="hold">
                            <p:stCondLst>
                              <p:cond delay="0"/>
                            </p:stCondLst>
                            <p:childTnLst>
                              <p:par>
                                <p:cTn id="5" presetID="22" presetClass="exit" presetSubtype="4" fill="hold" nodeType="clickEffect">
                                  <p:stCondLst>
                                    <p:cond delay="0"/>
                                  </p:stCondLst>
                                  <p:childTnLst>
                                    <p:animEffect transition="out" filter="wipe(down)">
                                      <p:cBhvr>
                                        <p:cTn id="6" dur="500"/>
                                        <p:tgtEl>
                                          <p:spTgt spid="8"/>
                                        </p:tgtEl>
                                      </p:cBhvr>
                                    </p:animEffect>
                                    <p:set>
                                      <p:cBhvr>
                                        <p:cTn id="7" dur="1" fill="hold">
                                          <p:stCondLst>
                                            <p:cond delay="499"/>
                                          </p:stCondLst>
                                        </p:cTn>
                                        <p:tgtEl>
                                          <p:spTgt spid="8"/>
                                        </p:tgtEl>
                                        <p:attrNameLst>
                                          <p:attrName>style.visibility</p:attrName>
                                        </p:attrNameLst>
                                      </p:cBhvr>
                                      <p:to>
                                        <p:strVal val="hidden"/>
                                      </p:to>
                                    </p:set>
                                  </p:childTnLst>
                                </p:cTn>
                              </p:par>
                            </p:childTnLst>
                          </p:cTn>
                        </p:par>
                      </p:childTnLst>
                    </p:cTn>
                  </p:par>
                </p:childTnLst>
              </p:cTn>
              <p:nextCondLst>
                <p:cond evt="onClick" delay="0">
                  <p:tgtEl>
                    <p:spTgt spid="8"/>
                  </p:tgtEl>
                </p:cond>
              </p:nextCondLst>
            </p:seq>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2" presetClass="exit" presetSubtype="4" fill="hold" nodeType="clickEffect">
                                  <p:stCondLst>
                                    <p:cond delay="0"/>
                                  </p:stCondLst>
                                  <p:childTnLst>
                                    <p:animEffect transition="out" filter="wipe(down)">
                                      <p:cBhvr>
                                        <p:cTn id="12" dur="500"/>
                                        <p:tgtEl>
                                          <p:spTgt spid="11"/>
                                        </p:tgtEl>
                                      </p:cBhvr>
                                    </p:animEffect>
                                    <p:set>
                                      <p:cBhvr>
                                        <p:cTn id="13" dur="1" fill="hold">
                                          <p:stCondLst>
                                            <p:cond delay="499"/>
                                          </p:stCondLst>
                                        </p:cTn>
                                        <p:tgtEl>
                                          <p:spTgt spid="11"/>
                                        </p:tgtEl>
                                        <p:attrNameLst>
                                          <p:attrName>style.visibility</p:attrName>
                                        </p:attrNameLst>
                                      </p:cBhvr>
                                      <p:to>
                                        <p:strVal val="hidden"/>
                                      </p:to>
                                    </p:set>
                                  </p:childTnLst>
                                </p:cTn>
                              </p:par>
                            </p:childTnLst>
                          </p:cTn>
                        </p:par>
                      </p:childTnLst>
                    </p:cTn>
                  </p:par>
                </p:childTnLst>
              </p:cTn>
              <p:nextCondLst>
                <p:cond evt="onClick" delay="0">
                  <p:tgtEl>
                    <p:spTgt spid="11"/>
                  </p:tgtEl>
                </p:cond>
              </p:nextCondLst>
            </p:seq>
            <p:seq concurrent="1" nextAc="seek">
              <p:cTn id="14" restart="whenNotActive" fill="hold" evtFilter="cancelBubble" nodeType="interactiveSeq">
                <p:stCondLst>
                  <p:cond evt="onClick" delay="0">
                    <p:tgtEl>
                      <p:spTgt spid="5"/>
                    </p:tgtEl>
                  </p:cond>
                </p:stCondLst>
                <p:endSync evt="end" delay="0">
                  <p:rtn val="all"/>
                </p:endSync>
                <p:childTnLst>
                  <p:par>
                    <p:cTn id="15" fill="hold">
                      <p:stCondLst>
                        <p:cond delay="0"/>
                      </p:stCondLst>
                      <p:childTnLst>
                        <p:par>
                          <p:cTn id="16" fill="hold">
                            <p:stCondLst>
                              <p:cond delay="0"/>
                            </p:stCondLst>
                            <p:childTnLst>
                              <p:par>
                                <p:cTn id="17" presetID="8" presetClass="emph" presetSubtype="0" fill="hold" nodeType="clickEffect">
                                  <p:stCondLst>
                                    <p:cond delay="0"/>
                                  </p:stCondLst>
                                  <p:childTnLst>
                                    <p:animRot by="21600000">
                                      <p:cBhvr>
                                        <p:cTn id="18" dur="2000" fill="hold"/>
                                        <p:tgtEl>
                                          <p:spTgt spid="5"/>
                                        </p:tgtEl>
                                        <p:attrNameLst>
                                          <p:attrName>r</p:attrName>
                                        </p:attrNameLst>
                                      </p:cBhvr>
                                    </p:animRot>
                                  </p:childTnLst>
                                </p:cTn>
                              </p:par>
                            </p:childTnLst>
                          </p:cTn>
                        </p:par>
                      </p:childTnLst>
                    </p:cTn>
                  </p:par>
                </p:childTnLst>
              </p:cTn>
              <p:nextCondLst>
                <p:cond evt="onClick" delay="0">
                  <p:tgtEl>
                    <p:spTgt spid="5"/>
                  </p:tgtEl>
                </p:cond>
              </p:nextCondLst>
            </p:seq>
            <p:seq concurrent="1" nextAc="seek">
              <p:cTn id="19" restart="whenNotActive" fill="hold" evtFilter="cancelBubble" nodeType="interactiveSeq">
                <p:stCondLst>
                  <p:cond evt="onClick" delay="0">
                    <p:tgtEl>
                      <p:spTgt spid="7"/>
                    </p:tgtEl>
                  </p:cond>
                </p:stCondLst>
                <p:endSync evt="end" delay="0">
                  <p:rtn val="all"/>
                </p:endSync>
                <p:childTnLst>
                  <p:par>
                    <p:cTn id="20" fill="hold">
                      <p:stCondLst>
                        <p:cond delay="0"/>
                      </p:stCondLst>
                      <p:childTnLst>
                        <p:par>
                          <p:cTn id="21" fill="hold">
                            <p:stCondLst>
                              <p:cond delay="0"/>
                            </p:stCondLst>
                            <p:childTnLst>
                              <p:par>
                                <p:cTn id="22" presetID="8" presetClass="emph" presetSubtype="0" fill="hold" nodeType="clickEffect">
                                  <p:stCondLst>
                                    <p:cond delay="0"/>
                                  </p:stCondLst>
                                  <p:childTnLst>
                                    <p:animRot by="21600000">
                                      <p:cBhvr>
                                        <p:cTn id="23" dur="2000" fill="hold"/>
                                        <p:tgtEl>
                                          <p:spTgt spid="7"/>
                                        </p:tgtEl>
                                        <p:attrNameLst>
                                          <p:attrName>r</p:attrName>
                                        </p:attrNameLst>
                                      </p:cBhvr>
                                    </p:animRot>
                                  </p:childTnLst>
                                </p:cTn>
                              </p:par>
                            </p:childTnLst>
                          </p:cTn>
                        </p:par>
                      </p:childTnLst>
                    </p:cTn>
                  </p:par>
                </p:childTnLst>
              </p:cTn>
              <p:nextCondLst>
                <p:cond evt="onClick" delay="0">
                  <p:tgtEl>
                    <p:spTgt spid="7"/>
                  </p:tgtEl>
                </p:cond>
              </p:nextCondLst>
            </p:seq>
            <p:seq concurrent="1" nextAc="seek">
              <p:cTn id="24" restart="whenNotActive" fill="hold" evtFilter="cancelBubble" nodeType="interactiveSeq">
                <p:stCondLst>
                  <p:cond evt="onClick" delay="0">
                    <p:tgtEl>
                      <p:spTgt spid="6"/>
                    </p:tgtEl>
                  </p:cond>
                </p:stCondLst>
                <p:endSync evt="end" delay="0">
                  <p:rtn val="all"/>
                </p:endSync>
                <p:childTnLst>
                  <p:par>
                    <p:cTn id="25" fill="hold">
                      <p:stCondLst>
                        <p:cond delay="0"/>
                      </p:stCondLst>
                      <p:childTnLst>
                        <p:par>
                          <p:cTn id="26" fill="hold">
                            <p:stCondLst>
                              <p:cond delay="0"/>
                            </p:stCondLst>
                            <p:childTnLst>
                              <p:par>
                                <p:cTn id="27" presetID="8" presetClass="emph" presetSubtype="0" fill="hold" nodeType="clickEffect">
                                  <p:stCondLst>
                                    <p:cond delay="0"/>
                                  </p:stCondLst>
                                  <p:childTnLst>
                                    <p:animRot by="21600000">
                                      <p:cBhvr>
                                        <p:cTn id="28" dur="2000" fill="hold"/>
                                        <p:tgtEl>
                                          <p:spTgt spid="6"/>
                                        </p:tgtEl>
                                        <p:attrNameLst>
                                          <p:attrName>r</p:attrName>
                                        </p:attrNameLst>
                                      </p:cBhvr>
                                    </p:animRot>
                                  </p:childTnLst>
                                </p:cTn>
                              </p:par>
                            </p:childTnLst>
                          </p:cTn>
                        </p:par>
                      </p:childTnLst>
                    </p:cTn>
                  </p:par>
                </p:childTnLst>
              </p:cTn>
              <p:nextCondLst>
                <p:cond evt="onClick" delay="0">
                  <p:tgtEl>
                    <p:spTgt spid="6"/>
                  </p:tgtEl>
                </p:cond>
              </p:nextCondLst>
            </p:seq>
            <p:seq concurrent="1" nextAc="seek">
              <p:cTn id="29" restart="whenNotActive" fill="hold" evtFilter="cancelBubble" nodeType="interactiveSeq">
                <p:stCondLst>
                  <p:cond evt="onClick" delay="0">
                    <p:tgtEl>
                      <p:spTgt spid="16"/>
                    </p:tgtEl>
                  </p:cond>
                </p:stCondLst>
                <p:endSync evt="end" delay="0">
                  <p:rtn val="all"/>
                </p:endSync>
                <p:childTnLst>
                  <p:par>
                    <p:cTn id="30" fill="hold">
                      <p:stCondLst>
                        <p:cond delay="0"/>
                      </p:stCondLst>
                      <p:childTnLst>
                        <p:par>
                          <p:cTn id="31" fill="hold">
                            <p:stCondLst>
                              <p:cond delay="0"/>
                            </p:stCondLst>
                            <p:childTnLst>
                              <p:par>
                                <p:cTn id="32" presetID="8" presetClass="emph" presetSubtype="0" fill="hold" nodeType="clickEffect">
                                  <p:stCondLst>
                                    <p:cond delay="0"/>
                                  </p:stCondLst>
                                  <p:childTnLst>
                                    <p:animRot by="21600000">
                                      <p:cBhvr>
                                        <p:cTn id="33" dur="2000" fill="hold"/>
                                        <p:tgtEl>
                                          <p:spTgt spid="16"/>
                                        </p:tgtEl>
                                        <p:attrNameLst>
                                          <p:attrName>r</p:attrName>
                                        </p:attrNameLst>
                                      </p:cBhvr>
                                    </p:animRot>
                                  </p:childTnLst>
                                </p:cTn>
                              </p:par>
                            </p:childTnLst>
                          </p:cTn>
                        </p:par>
                      </p:childTnLst>
                    </p:cTn>
                  </p:par>
                </p:childTnLst>
              </p:cTn>
              <p:nextCondLst>
                <p:cond evt="onClick" delay="0">
                  <p:tgtEl>
                    <p:spTgt spid="16"/>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Obdélník 12"/>
          <p:cNvSpPr/>
          <p:nvPr/>
        </p:nvSpPr>
        <p:spPr>
          <a:xfrm>
            <a:off x="3043967" y="5130005"/>
            <a:ext cx="5391397" cy="1377538"/>
          </a:xfrm>
          <a:prstGeom prst="rect">
            <a:avLst/>
          </a:prstGeom>
          <a:solidFill>
            <a:srgbClr val="FDFEE6"/>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Obdélník 2"/>
          <p:cNvSpPr/>
          <p:nvPr/>
        </p:nvSpPr>
        <p:spPr>
          <a:xfrm>
            <a:off x="9418577" y="-7591"/>
            <a:ext cx="2798618" cy="1425039"/>
          </a:xfrm>
          <a:prstGeom prst="rect">
            <a:avLst/>
          </a:prstGeom>
          <a:solidFill>
            <a:srgbClr val="FEF9E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5" name="Obrázek 4"/>
          <p:cNvPicPr>
            <a:picLocks noChangeAspect="1"/>
          </p:cNvPicPr>
          <p:nvPr/>
        </p:nvPicPr>
        <p:blipFill rotWithShape="1">
          <a:blip r:embed="rId2" cstate="print">
            <a:extLst>
              <a:ext uri="{28A0092B-C50C-407E-A947-70E740481C1C}">
                <a14:useLocalDpi xmlns:a14="http://schemas.microsoft.com/office/drawing/2010/main" xmlns="" val="0"/>
              </a:ext>
            </a:extLst>
          </a:blip>
          <a:srcRect r="68121" b="64587"/>
          <a:stretch/>
        </p:blipFill>
        <p:spPr>
          <a:xfrm>
            <a:off x="654336" y="263046"/>
            <a:ext cx="2656332" cy="1949323"/>
          </a:xfrm>
          <a:prstGeom prst="rect">
            <a:avLst/>
          </a:prstGeom>
        </p:spPr>
      </p:pic>
      <p:pic>
        <p:nvPicPr>
          <p:cNvPr id="6" name="Obrázek 5"/>
          <p:cNvPicPr>
            <a:picLocks noChangeAspect="1"/>
          </p:cNvPicPr>
          <p:nvPr/>
        </p:nvPicPr>
        <p:blipFill rotWithShape="1">
          <a:blip r:embed="rId3" cstate="print">
            <a:extLst>
              <a:ext uri="{28A0092B-C50C-407E-A947-70E740481C1C}">
                <a14:useLocalDpi xmlns:a14="http://schemas.microsoft.com/office/drawing/2010/main" xmlns="" val="0"/>
              </a:ext>
            </a:extLst>
          </a:blip>
          <a:srcRect l="33849" r="36697" b="63344"/>
          <a:stretch/>
        </p:blipFill>
        <p:spPr>
          <a:xfrm>
            <a:off x="4898026" y="381770"/>
            <a:ext cx="2431909" cy="1841445"/>
          </a:xfrm>
          <a:prstGeom prst="rect">
            <a:avLst/>
          </a:prstGeom>
        </p:spPr>
      </p:pic>
      <p:pic>
        <p:nvPicPr>
          <p:cNvPr id="7" name="Obrázek 6"/>
          <p:cNvPicPr>
            <a:picLocks noChangeAspect="1"/>
          </p:cNvPicPr>
          <p:nvPr/>
        </p:nvPicPr>
        <p:blipFill rotWithShape="1">
          <a:blip r:embed="rId4" cstate="print">
            <a:extLst>
              <a:ext uri="{28A0092B-C50C-407E-A947-70E740481C1C}">
                <a14:useLocalDpi xmlns:a14="http://schemas.microsoft.com/office/drawing/2010/main" xmlns="" val="0"/>
              </a:ext>
            </a:extLst>
          </a:blip>
          <a:srcRect l="73724" t="49606" b="15929"/>
          <a:stretch/>
        </p:blipFill>
        <p:spPr>
          <a:xfrm>
            <a:off x="832150" y="3559099"/>
            <a:ext cx="2417034" cy="1836011"/>
          </a:xfrm>
          <a:prstGeom prst="rect">
            <a:avLst/>
          </a:prstGeom>
        </p:spPr>
      </p:pic>
      <p:pic>
        <p:nvPicPr>
          <p:cNvPr id="11" name="Obrázek 10"/>
          <p:cNvPicPr>
            <a:picLocks noChangeAspect="1"/>
          </p:cNvPicPr>
          <p:nvPr/>
        </p:nvPicPr>
        <p:blipFill rotWithShape="1">
          <a:blip r:embed="rId5" cstate="print">
            <a:extLst>
              <a:ext uri="{28A0092B-C50C-407E-A947-70E740481C1C}">
                <a14:useLocalDpi xmlns:a14="http://schemas.microsoft.com/office/drawing/2010/main" xmlns="" val="0"/>
              </a:ext>
            </a:extLst>
          </a:blip>
          <a:srcRect t="52196" r="70030" b="14335"/>
          <a:stretch/>
        </p:blipFill>
        <p:spPr>
          <a:xfrm>
            <a:off x="8123718" y="381770"/>
            <a:ext cx="2694168" cy="1830599"/>
          </a:xfrm>
          <a:prstGeom prst="rect">
            <a:avLst/>
          </a:prstGeom>
        </p:spPr>
      </p:pic>
      <p:pic>
        <p:nvPicPr>
          <p:cNvPr id="12" name="Obrázek 11"/>
          <p:cNvPicPr>
            <a:picLocks noChangeAspect="1"/>
          </p:cNvPicPr>
          <p:nvPr/>
        </p:nvPicPr>
        <p:blipFill rotWithShape="1">
          <a:blip r:embed="rId6" cstate="print">
            <a:extLst>
              <a:ext uri="{28A0092B-C50C-407E-A947-70E740481C1C}">
                <a14:useLocalDpi xmlns:a14="http://schemas.microsoft.com/office/drawing/2010/main" xmlns="" val="0"/>
              </a:ext>
            </a:extLst>
          </a:blip>
          <a:srcRect l="69920" b="62439"/>
          <a:stretch/>
        </p:blipFill>
        <p:spPr>
          <a:xfrm>
            <a:off x="8435364" y="3291770"/>
            <a:ext cx="2342332" cy="1779576"/>
          </a:xfrm>
          <a:prstGeom prst="rect">
            <a:avLst/>
          </a:prstGeom>
        </p:spPr>
      </p:pic>
      <p:pic>
        <p:nvPicPr>
          <p:cNvPr id="8" name="Obrázek 7"/>
          <p:cNvPicPr>
            <a:picLocks noChangeAspect="1"/>
          </p:cNvPicPr>
          <p:nvPr/>
        </p:nvPicPr>
        <p:blipFill rotWithShape="1">
          <a:blip r:embed="rId7" cstate="print">
            <a:extLst>
              <a:ext uri="{28A0092B-C50C-407E-A947-70E740481C1C}">
                <a14:useLocalDpi xmlns:a14="http://schemas.microsoft.com/office/drawing/2010/main" xmlns="" val="0"/>
              </a:ext>
            </a:extLst>
          </a:blip>
          <a:srcRect l="36031" t="47414" r="35727" b="20710"/>
          <a:stretch/>
        </p:blipFill>
        <p:spPr>
          <a:xfrm>
            <a:off x="4693612" y="3206198"/>
            <a:ext cx="2840736" cy="1950720"/>
          </a:xfrm>
          <a:prstGeom prst="rect">
            <a:avLst/>
          </a:prstGeom>
        </p:spPr>
      </p:pic>
      <p:grpSp>
        <p:nvGrpSpPr>
          <p:cNvPr id="10" name="Skupina 9"/>
          <p:cNvGrpSpPr/>
          <p:nvPr/>
        </p:nvGrpSpPr>
        <p:grpSpPr>
          <a:xfrm>
            <a:off x="897667" y="5395110"/>
            <a:ext cx="2146300" cy="558708"/>
            <a:chOff x="787838" y="5439612"/>
            <a:chExt cx="2146300" cy="558708"/>
          </a:xfrm>
        </p:grpSpPr>
        <p:sp>
          <p:nvSpPr>
            <p:cNvPr id="30" name="Obdélník 29"/>
            <p:cNvSpPr/>
            <p:nvPr/>
          </p:nvSpPr>
          <p:spPr>
            <a:xfrm>
              <a:off x="787838" y="5439612"/>
              <a:ext cx="2146300" cy="558708"/>
            </a:xfrm>
            <a:prstGeom prst="rect">
              <a:avLst/>
            </a:prstGeom>
            <a:ln w="38100">
              <a:solidFill>
                <a:schemeClr val="accent1"/>
              </a:solid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cs-CZ"/>
            </a:p>
          </p:txBody>
        </p:sp>
        <p:sp>
          <p:nvSpPr>
            <p:cNvPr id="138" name="Ovál 137"/>
            <p:cNvSpPr/>
            <p:nvPr/>
          </p:nvSpPr>
          <p:spPr>
            <a:xfrm>
              <a:off x="1143293" y="5534933"/>
              <a:ext cx="398253" cy="386706"/>
            </a:xfrm>
            <a:prstGeom prst="ellipse">
              <a:avLst/>
            </a:prstGeom>
          </p:spPr>
          <p:style>
            <a:lnRef idx="1">
              <a:schemeClr val="accent6"/>
            </a:lnRef>
            <a:fillRef idx="3">
              <a:schemeClr val="accent6"/>
            </a:fillRef>
            <a:effectRef idx="2">
              <a:schemeClr val="accent6"/>
            </a:effectRef>
            <a:fontRef idx="minor">
              <a:schemeClr val="lt1"/>
            </a:fontRef>
          </p:style>
          <p:txBody>
            <a:bodyPr rtlCol="0" anchor="ctr"/>
            <a:lstStyle/>
            <a:p>
              <a:pPr algn="ctr"/>
              <a:endParaRPr lang="cs-CZ"/>
            </a:p>
          </p:txBody>
        </p:sp>
        <p:sp>
          <p:nvSpPr>
            <p:cNvPr id="139" name="Ovál 138"/>
            <p:cNvSpPr/>
            <p:nvPr/>
          </p:nvSpPr>
          <p:spPr>
            <a:xfrm>
              <a:off x="1905300" y="5534933"/>
              <a:ext cx="398253" cy="386706"/>
            </a:xfrm>
            <a:prstGeom prst="ellipse">
              <a:avLst/>
            </a:prstGeom>
          </p:spPr>
          <p:style>
            <a:lnRef idx="1">
              <a:schemeClr val="accent6"/>
            </a:lnRef>
            <a:fillRef idx="3">
              <a:schemeClr val="accent6"/>
            </a:fillRef>
            <a:effectRef idx="2">
              <a:schemeClr val="accent6"/>
            </a:effectRef>
            <a:fontRef idx="minor">
              <a:schemeClr val="lt1"/>
            </a:fontRef>
          </p:style>
          <p:txBody>
            <a:bodyPr rtlCol="0" anchor="ctr"/>
            <a:lstStyle/>
            <a:p>
              <a:pPr algn="ctr"/>
              <a:endParaRPr lang="cs-CZ"/>
            </a:p>
          </p:txBody>
        </p:sp>
      </p:grpSp>
      <p:grpSp>
        <p:nvGrpSpPr>
          <p:cNvPr id="2" name="Skupina 1"/>
          <p:cNvGrpSpPr/>
          <p:nvPr/>
        </p:nvGrpSpPr>
        <p:grpSpPr>
          <a:xfrm>
            <a:off x="941979" y="2334744"/>
            <a:ext cx="2146300" cy="558708"/>
            <a:chOff x="832150" y="2379246"/>
            <a:chExt cx="2146300" cy="558708"/>
          </a:xfrm>
        </p:grpSpPr>
        <p:sp>
          <p:nvSpPr>
            <p:cNvPr id="130" name="Obdélník 129"/>
            <p:cNvSpPr/>
            <p:nvPr/>
          </p:nvSpPr>
          <p:spPr>
            <a:xfrm>
              <a:off x="832150" y="2379246"/>
              <a:ext cx="2146300" cy="558708"/>
            </a:xfrm>
            <a:prstGeom prst="rect">
              <a:avLst/>
            </a:prstGeom>
            <a:ln w="38100">
              <a:solidFill>
                <a:schemeClr val="accent1"/>
              </a:solid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cs-CZ"/>
            </a:p>
          </p:txBody>
        </p:sp>
        <p:sp>
          <p:nvSpPr>
            <p:cNvPr id="144" name="Ovál 143"/>
            <p:cNvSpPr/>
            <p:nvPr/>
          </p:nvSpPr>
          <p:spPr>
            <a:xfrm>
              <a:off x="1194816" y="2460651"/>
              <a:ext cx="398253" cy="386706"/>
            </a:xfrm>
            <a:prstGeom prst="ellipse">
              <a:avLst/>
            </a:prstGeom>
          </p:spPr>
          <p:style>
            <a:lnRef idx="1">
              <a:schemeClr val="accent6"/>
            </a:lnRef>
            <a:fillRef idx="3">
              <a:schemeClr val="accent6"/>
            </a:fillRef>
            <a:effectRef idx="2">
              <a:schemeClr val="accent6"/>
            </a:effectRef>
            <a:fontRef idx="minor">
              <a:schemeClr val="lt1"/>
            </a:fontRef>
          </p:style>
          <p:txBody>
            <a:bodyPr rtlCol="0" anchor="ctr"/>
            <a:lstStyle/>
            <a:p>
              <a:pPr algn="ctr"/>
              <a:endParaRPr lang="cs-CZ"/>
            </a:p>
          </p:txBody>
        </p:sp>
        <p:sp>
          <p:nvSpPr>
            <p:cNvPr id="145" name="Ovál 144"/>
            <p:cNvSpPr/>
            <p:nvPr/>
          </p:nvSpPr>
          <p:spPr>
            <a:xfrm>
              <a:off x="2007532" y="2448901"/>
              <a:ext cx="398253" cy="386706"/>
            </a:xfrm>
            <a:prstGeom prst="ellipse">
              <a:avLst/>
            </a:prstGeom>
          </p:spPr>
          <p:style>
            <a:lnRef idx="1">
              <a:schemeClr val="accent6"/>
            </a:lnRef>
            <a:fillRef idx="3">
              <a:schemeClr val="accent6"/>
            </a:fillRef>
            <a:effectRef idx="2">
              <a:schemeClr val="accent6"/>
            </a:effectRef>
            <a:fontRef idx="minor">
              <a:schemeClr val="lt1"/>
            </a:fontRef>
          </p:style>
          <p:txBody>
            <a:bodyPr rtlCol="0" anchor="ctr"/>
            <a:lstStyle/>
            <a:p>
              <a:pPr algn="ctr"/>
              <a:endParaRPr lang="cs-CZ"/>
            </a:p>
          </p:txBody>
        </p:sp>
      </p:grpSp>
      <p:grpSp>
        <p:nvGrpSpPr>
          <p:cNvPr id="9" name="Skupina 8"/>
          <p:cNvGrpSpPr/>
          <p:nvPr/>
        </p:nvGrpSpPr>
        <p:grpSpPr>
          <a:xfrm>
            <a:off x="8345554" y="2385144"/>
            <a:ext cx="2146300" cy="558708"/>
            <a:chOff x="8235725" y="2429646"/>
            <a:chExt cx="2146300" cy="558708"/>
          </a:xfrm>
        </p:grpSpPr>
        <p:sp>
          <p:nvSpPr>
            <p:cNvPr id="33" name="Obdélník 32"/>
            <p:cNvSpPr/>
            <p:nvPr/>
          </p:nvSpPr>
          <p:spPr>
            <a:xfrm>
              <a:off x="8235725" y="2429646"/>
              <a:ext cx="2146300" cy="558708"/>
            </a:xfrm>
            <a:prstGeom prst="rect">
              <a:avLst/>
            </a:prstGeom>
            <a:ln w="38100">
              <a:solidFill>
                <a:schemeClr val="accent1"/>
              </a:solid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cs-CZ"/>
            </a:p>
          </p:txBody>
        </p:sp>
        <p:sp>
          <p:nvSpPr>
            <p:cNvPr id="147" name="Ovál 146"/>
            <p:cNvSpPr/>
            <p:nvPr/>
          </p:nvSpPr>
          <p:spPr>
            <a:xfrm>
              <a:off x="8416955" y="2494432"/>
              <a:ext cx="398253" cy="386706"/>
            </a:xfrm>
            <a:prstGeom prst="ellipse">
              <a:avLst/>
            </a:prstGeom>
          </p:spPr>
          <p:style>
            <a:lnRef idx="1">
              <a:schemeClr val="accent6"/>
            </a:lnRef>
            <a:fillRef idx="3">
              <a:schemeClr val="accent6"/>
            </a:fillRef>
            <a:effectRef idx="2">
              <a:schemeClr val="accent6"/>
            </a:effectRef>
            <a:fontRef idx="minor">
              <a:schemeClr val="lt1"/>
            </a:fontRef>
          </p:style>
          <p:txBody>
            <a:bodyPr rtlCol="0" anchor="ctr"/>
            <a:lstStyle/>
            <a:p>
              <a:pPr algn="ctr"/>
              <a:endParaRPr lang="cs-CZ"/>
            </a:p>
          </p:txBody>
        </p:sp>
        <p:sp>
          <p:nvSpPr>
            <p:cNvPr id="148" name="Ovál 147"/>
            <p:cNvSpPr/>
            <p:nvPr/>
          </p:nvSpPr>
          <p:spPr>
            <a:xfrm>
              <a:off x="9072549" y="2494432"/>
              <a:ext cx="398253" cy="386706"/>
            </a:xfrm>
            <a:prstGeom prst="ellipse">
              <a:avLst/>
            </a:prstGeom>
          </p:spPr>
          <p:style>
            <a:lnRef idx="1">
              <a:schemeClr val="accent6"/>
            </a:lnRef>
            <a:fillRef idx="3">
              <a:schemeClr val="accent6"/>
            </a:fillRef>
            <a:effectRef idx="2">
              <a:schemeClr val="accent6"/>
            </a:effectRef>
            <a:fontRef idx="minor">
              <a:schemeClr val="lt1"/>
            </a:fontRef>
          </p:style>
          <p:txBody>
            <a:bodyPr rtlCol="0" anchor="ctr"/>
            <a:lstStyle/>
            <a:p>
              <a:pPr algn="ctr"/>
              <a:endParaRPr lang="cs-CZ"/>
            </a:p>
          </p:txBody>
        </p:sp>
        <p:sp>
          <p:nvSpPr>
            <p:cNvPr id="149" name="Ovál 148"/>
            <p:cNvSpPr/>
            <p:nvPr/>
          </p:nvSpPr>
          <p:spPr>
            <a:xfrm>
              <a:off x="9727287" y="2520161"/>
              <a:ext cx="398253" cy="386706"/>
            </a:xfrm>
            <a:prstGeom prst="ellipse">
              <a:avLst/>
            </a:prstGeom>
          </p:spPr>
          <p:style>
            <a:lnRef idx="1">
              <a:schemeClr val="accent6"/>
            </a:lnRef>
            <a:fillRef idx="3">
              <a:schemeClr val="accent6"/>
            </a:fillRef>
            <a:effectRef idx="2">
              <a:schemeClr val="accent6"/>
            </a:effectRef>
            <a:fontRef idx="minor">
              <a:schemeClr val="lt1"/>
            </a:fontRef>
          </p:style>
          <p:txBody>
            <a:bodyPr rtlCol="0" anchor="ctr"/>
            <a:lstStyle/>
            <a:p>
              <a:pPr algn="ctr"/>
              <a:endParaRPr lang="cs-CZ"/>
            </a:p>
          </p:txBody>
        </p:sp>
      </p:grpSp>
      <p:grpSp>
        <p:nvGrpSpPr>
          <p:cNvPr id="4" name="Skupina 3"/>
          <p:cNvGrpSpPr/>
          <p:nvPr/>
        </p:nvGrpSpPr>
        <p:grpSpPr>
          <a:xfrm>
            <a:off x="4988732" y="2368944"/>
            <a:ext cx="2146300" cy="558708"/>
            <a:chOff x="4878903" y="2413446"/>
            <a:chExt cx="2146300" cy="558708"/>
          </a:xfrm>
        </p:grpSpPr>
        <p:sp>
          <p:nvSpPr>
            <p:cNvPr id="16" name="Obdélník 15"/>
            <p:cNvSpPr/>
            <p:nvPr/>
          </p:nvSpPr>
          <p:spPr>
            <a:xfrm>
              <a:off x="4878903" y="2413446"/>
              <a:ext cx="2146300" cy="558708"/>
            </a:xfrm>
            <a:prstGeom prst="rect">
              <a:avLst/>
            </a:prstGeom>
            <a:ln w="38100">
              <a:solidFill>
                <a:schemeClr val="accent1"/>
              </a:solid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cs-CZ"/>
            </a:p>
          </p:txBody>
        </p:sp>
        <p:sp>
          <p:nvSpPr>
            <p:cNvPr id="146" name="Ovál 145"/>
            <p:cNvSpPr/>
            <p:nvPr/>
          </p:nvSpPr>
          <p:spPr>
            <a:xfrm>
              <a:off x="6062955" y="2494432"/>
              <a:ext cx="398253" cy="386706"/>
            </a:xfrm>
            <a:prstGeom prst="ellipse">
              <a:avLst/>
            </a:prstGeom>
          </p:spPr>
          <p:style>
            <a:lnRef idx="1">
              <a:schemeClr val="accent6"/>
            </a:lnRef>
            <a:fillRef idx="3">
              <a:schemeClr val="accent6"/>
            </a:fillRef>
            <a:effectRef idx="2">
              <a:schemeClr val="accent6"/>
            </a:effectRef>
            <a:fontRef idx="minor">
              <a:schemeClr val="lt1"/>
            </a:fontRef>
          </p:style>
          <p:txBody>
            <a:bodyPr rtlCol="0" anchor="ctr"/>
            <a:lstStyle/>
            <a:p>
              <a:pPr algn="ctr"/>
              <a:endParaRPr lang="cs-CZ"/>
            </a:p>
          </p:txBody>
        </p:sp>
        <p:sp>
          <p:nvSpPr>
            <p:cNvPr id="150" name="Ovál 149"/>
            <p:cNvSpPr/>
            <p:nvPr/>
          </p:nvSpPr>
          <p:spPr>
            <a:xfrm>
              <a:off x="5248151" y="2511254"/>
              <a:ext cx="398253" cy="386706"/>
            </a:xfrm>
            <a:prstGeom prst="ellipse">
              <a:avLst/>
            </a:prstGeom>
          </p:spPr>
          <p:style>
            <a:lnRef idx="1">
              <a:schemeClr val="accent6"/>
            </a:lnRef>
            <a:fillRef idx="3">
              <a:schemeClr val="accent6"/>
            </a:fillRef>
            <a:effectRef idx="2">
              <a:schemeClr val="accent6"/>
            </a:effectRef>
            <a:fontRef idx="minor">
              <a:schemeClr val="lt1"/>
            </a:fontRef>
          </p:style>
          <p:txBody>
            <a:bodyPr rtlCol="0" anchor="ctr"/>
            <a:lstStyle/>
            <a:p>
              <a:pPr algn="ctr"/>
              <a:endParaRPr lang="cs-CZ"/>
            </a:p>
          </p:txBody>
        </p:sp>
      </p:grpSp>
      <p:grpSp>
        <p:nvGrpSpPr>
          <p:cNvPr id="14" name="Skupina 13"/>
          <p:cNvGrpSpPr/>
          <p:nvPr/>
        </p:nvGrpSpPr>
        <p:grpSpPr>
          <a:xfrm>
            <a:off x="4984699" y="5464816"/>
            <a:ext cx="2146300" cy="558708"/>
            <a:chOff x="4874870" y="5509318"/>
            <a:chExt cx="2146300" cy="558708"/>
          </a:xfrm>
        </p:grpSpPr>
        <p:sp>
          <p:nvSpPr>
            <p:cNvPr id="31" name="Obdélník 30"/>
            <p:cNvSpPr/>
            <p:nvPr/>
          </p:nvSpPr>
          <p:spPr>
            <a:xfrm>
              <a:off x="4874870" y="5509318"/>
              <a:ext cx="2146300" cy="558708"/>
            </a:xfrm>
            <a:prstGeom prst="rect">
              <a:avLst/>
            </a:prstGeom>
            <a:ln w="38100">
              <a:solidFill>
                <a:schemeClr val="accent1"/>
              </a:solid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cs-CZ"/>
            </a:p>
          </p:txBody>
        </p:sp>
        <p:sp>
          <p:nvSpPr>
            <p:cNvPr id="151" name="Ovál 150"/>
            <p:cNvSpPr/>
            <p:nvPr/>
          </p:nvSpPr>
          <p:spPr>
            <a:xfrm>
              <a:off x="5242414" y="5633711"/>
              <a:ext cx="398253" cy="386706"/>
            </a:xfrm>
            <a:prstGeom prst="ellipse">
              <a:avLst/>
            </a:prstGeom>
          </p:spPr>
          <p:style>
            <a:lnRef idx="1">
              <a:schemeClr val="accent6"/>
            </a:lnRef>
            <a:fillRef idx="3">
              <a:schemeClr val="accent6"/>
            </a:fillRef>
            <a:effectRef idx="2">
              <a:schemeClr val="accent6"/>
            </a:effectRef>
            <a:fontRef idx="minor">
              <a:schemeClr val="lt1"/>
            </a:fontRef>
          </p:style>
          <p:txBody>
            <a:bodyPr rtlCol="0" anchor="ctr"/>
            <a:lstStyle/>
            <a:p>
              <a:pPr algn="ctr"/>
              <a:endParaRPr lang="cs-CZ"/>
            </a:p>
          </p:txBody>
        </p:sp>
        <p:sp>
          <p:nvSpPr>
            <p:cNvPr id="152" name="Ovál 151"/>
            <p:cNvSpPr/>
            <p:nvPr/>
          </p:nvSpPr>
          <p:spPr>
            <a:xfrm>
              <a:off x="6062955" y="5618214"/>
              <a:ext cx="398253" cy="386706"/>
            </a:xfrm>
            <a:prstGeom prst="ellipse">
              <a:avLst/>
            </a:prstGeom>
          </p:spPr>
          <p:style>
            <a:lnRef idx="1">
              <a:schemeClr val="accent6"/>
            </a:lnRef>
            <a:fillRef idx="3">
              <a:schemeClr val="accent6"/>
            </a:fillRef>
            <a:effectRef idx="2">
              <a:schemeClr val="accent6"/>
            </a:effectRef>
            <a:fontRef idx="minor">
              <a:schemeClr val="lt1"/>
            </a:fontRef>
          </p:style>
          <p:txBody>
            <a:bodyPr rtlCol="0" anchor="ctr"/>
            <a:lstStyle/>
            <a:p>
              <a:pPr algn="ctr"/>
              <a:endParaRPr lang="cs-CZ"/>
            </a:p>
          </p:txBody>
        </p:sp>
      </p:grpSp>
      <p:grpSp>
        <p:nvGrpSpPr>
          <p:cNvPr id="15" name="Skupina 14"/>
          <p:cNvGrpSpPr/>
          <p:nvPr/>
        </p:nvGrpSpPr>
        <p:grpSpPr>
          <a:xfrm>
            <a:off x="8725910" y="5464816"/>
            <a:ext cx="2146300" cy="558708"/>
            <a:chOff x="8509659" y="5446212"/>
            <a:chExt cx="2146300" cy="558708"/>
          </a:xfrm>
        </p:grpSpPr>
        <p:sp>
          <p:nvSpPr>
            <p:cNvPr id="32" name="Obdélník 31"/>
            <p:cNvSpPr/>
            <p:nvPr/>
          </p:nvSpPr>
          <p:spPr>
            <a:xfrm>
              <a:off x="8509659" y="5446212"/>
              <a:ext cx="2146300" cy="558708"/>
            </a:xfrm>
            <a:prstGeom prst="rect">
              <a:avLst/>
            </a:prstGeom>
            <a:ln w="38100">
              <a:solidFill>
                <a:schemeClr val="accent1"/>
              </a:solid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cs-CZ"/>
            </a:p>
          </p:txBody>
        </p:sp>
        <p:sp>
          <p:nvSpPr>
            <p:cNvPr id="153" name="Ovál 152"/>
            <p:cNvSpPr/>
            <p:nvPr/>
          </p:nvSpPr>
          <p:spPr>
            <a:xfrm>
              <a:off x="9184556" y="5521017"/>
              <a:ext cx="398253" cy="386706"/>
            </a:xfrm>
            <a:prstGeom prst="ellipse">
              <a:avLst/>
            </a:prstGeom>
          </p:spPr>
          <p:style>
            <a:lnRef idx="1">
              <a:schemeClr val="accent6"/>
            </a:lnRef>
            <a:fillRef idx="3">
              <a:schemeClr val="accent6"/>
            </a:fillRef>
            <a:effectRef idx="2">
              <a:schemeClr val="accent6"/>
            </a:effectRef>
            <a:fontRef idx="minor">
              <a:schemeClr val="lt1"/>
            </a:fontRef>
          </p:style>
          <p:txBody>
            <a:bodyPr rtlCol="0" anchor="ctr"/>
            <a:lstStyle/>
            <a:p>
              <a:pPr algn="ctr"/>
              <a:endParaRPr lang="cs-CZ"/>
            </a:p>
          </p:txBody>
        </p:sp>
      </p:grpSp>
    </p:spTree>
    <p:extLst>
      <p:ext uri="{BB962C8B-B14F-4D97-AF65-F5344CB8AC3E}">
        <p14:creationId xmlns:p14="http://schemas.microsoft.com/office/powerpoint/2010/main" xmlns="" val="3250500702"/>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childTnLst>
              </p:cTn>
              <p:nextCondLst>
                <p:cond evt="onClick" delay="0">
                  <p:tgtEl>
                    <p:spTgt spid="5"/>
                  </p:tgtEl>
                </p:cond>
              </p:nextCondLst>
            </p:seq>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ipe(down)">
                                      <p:cBhvr>
                                        <p:cTn id="13" dur="500"/>
                                        <p:tgtEl>
                                          <p:spTgt spid="4"/>
                                        </p:tgtEl>
                                      </p:cBhvr>
                                    </p:animEffect>
                                  </p:childTnLst>
                                </p:cTn>
                              </p:par>
                            </p:childTnLst>
                          </p:cTn>
                        </p:par>
                      </p:childTnLst>
                    </p:cTn>
                  </p:par>
                </p:childTnLst>
              </p:cTn>
              <p:nextCondLst>
                <p:cond evt="onClick" delay="0">
                  <p:tgtEl>
                    <p:spTgt spid="6"/>
                  </p:tgtEl>
                </p:cond>
              </p:nextCondLst>
            </p:seq>
            <p:seq concurrent="1" nextAc="seek">
              <p:cTn id="14" restart="whenNotActive" fill="hold" evtFilter="cancelBubble" nodeType="interactiveSeq">
                <p:stCondLst>
                  <p:cond evt="onClick" delay="0">
                    <p:tgtEl>
                      <p:spTgt spid="11"/>
                    </p:tgtEl>
                  </p:cond>
                </p:stCondLst>
                <p:endSync evt="end" delay="0">
                  <p:rtn val="all"/>
                </p:endSync>
                <p:childTnLst>
                  <p:par>
                    <p:cTn id="15" fill="hold">
                      <p:stCondLst>
                        <p:cond delay="0"/>
                      </p:stCondLst>
                      <p:childTnLst>
                        <p:par>
                          <p:cTn id="16" fill="hold">
                            <p:stCondLst>
                              <p:cond delay="0"/>
                            </p:stCondLst>
                            <p:childTnLst>
                              <p:par>
                                <p:cTn id="17" presetID="22" presetClass="entr" presetSubtype="4"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wipe(down)">
                                      <p:cBhvr>
                                        <p:cTn id="19" dur="500"/>
                                        <p:tgtEl>
                                          <p:spTgt spid="9"/>
                                        </p:tgtEl>
                                      </p:cBhvr>
                                    </p:animEffect>
                                  </p:childTnLst>
                                </p:cTn>
                              </p:par>
                            </p:childTnLst>
                          </p:cTn>
                        </p:par>
                      </p:childTnLst>
                    </p:cTn>
                  </p:par>
                </p:childTnLst>
              </p:cTn>
              <p:nextCondLst>
                <p:cond evt="onClick" delay="0">
                  <p:tgtEl>
                    <p:spTgt spid="11"/>
                  </p:tgtEl>
                </p:cond>
              </p:nextCondLst>
            </p:seq>
            <p:seq concurrent="1" nextAc="seek">
              <p:cTn id="20" restart="whenNotActive" fill="hold" evtFilter="cancelBubble" nodeType="interactiveSeq">
                <p:stCondLst>
                  <p:cond evt="onClick" delay="0">
                    <p:tgtEl>
                      <p:spTgt spid="7"/>
                    </p:tgtEl>
                  </p:cond>
                </p:stCondLst>
                <p:endSync evt="end" delay="0">
                  <p:rtn val="all"/>
                </p:endSync>
                <p:childTnLst>
                  <p:par>
                    <p:cTn id="21" fill="hold">
                      <p:stCondLst>
                        <p:cond delay="0"/>
                      </p:stCondLst>
                      <p:childTnLst>
                        <p:par>
                          <p:cTn id="22" fill="hold">
                            <p:stCondLst>
                              <p:cond delay="0"/>
                            </p:stCondLst>
                            <p:childTnLst>
                              <p:par>
                                <p:cTn id="23" presetID="22" presetClass="entr" presetSubtype="4" fill="hold" nodeType="clickEffect">
                                  <p:stCondLst>
                                    <p:cond delay="0"/>
                                  </p:stCondLst>
                                  <p:childTnLst>
                                    <p:set>
                                      <p:cBhvr>
                                        <p:cTn id="24" dur="1" fill="hold">
                                          <p:stCondLst>
                                            <p:cond delay="0"/>
                                          </p:stCondLst>
                                        </p:cTn>
                                        <p:tgtEl>
                                          <p:spTgt spid="10"/>
                                        </p:tgtEl>
                                        <p:attrNameLst>
                                          <p:attrName>style.visibility</p:attrName>
                                        </p:attrNameLst>
                                      </p:cBhvr>
                                      <p:to>
                                        <p:strVal val="visible"/>
                                      </p:to>
                                    </p:set>
                                    <p:animEffect transition="in" filter="wipe(down)">
                                      <p:cBhvr>
                                        <p:cTn id="25" dur="500"/>
                                        <p:tgtEl>
                                          <p:spTgt spid="10"/>
                                        </p:tgtEl>
                                      </p:cBhvr>
                                    </p:animEffect>
                                  </p:childTnLst>
                                </p:cTn>
                              </p:par>
                            </p:childTnLst>
                          </p:cTn>
                        </p:par>
                      </p:childTnLst>
                    </p:cTn>
                  </p:par>
                </p:childTnLst>
              </p:cTn>
              <p:nextCondLst>
                <p:cond evt="onClick" delay="0">
                  <p:tgtEl>
                    <p:spTgt spid="7"/>
                  </p:tgtEl>
                </p:cond>
              </p:nextCondLst>
            </p:seq>
            <p:seq concurrent="1" nextAc="seek">
              <p:cTn id="26" restart="whenNotActive" fill="hold" evtFilter="cancelBubble" nodeType="interactiveSeq">
                <p:stCondLst>
                  <p:cond evt="onClick" delay="0">
                    <p:tgtEl>
                      <p:spTgt spid="8"/>
                    </p:tgtEl>
                  </p:cond>
                </p:stCondLst>
                <p:endSync evt="end" delay="0">
                  <p:rtn val="all"/>
                </p:endSync>
                <p:childTnLst>
                  <p:par>
                    <p:cTn id="27" fill="hold">
                      <p:stCondLst>
                        <p:cond delay="0"/>
                      </p:stCondLst>
                      <p:childTnLst>
                        <p:par>
                          <p:cTn id="28" fill="hold">
                            <p:stCondLst>
                              <p:cond delay="0"/>
                            </p:stCondLst>
                            <p:childTnLst>
                              <p:par>
                                <p:cTn id="29" presetID="22" presetClass="entr" presetSubtype="4" fill="hold" nodeType="clickEffect">
                                  <p:stCondLst>
                                    <p:cond delay="0"/>
                                  </p:stCondLst>
                                  <p:childTnLst>
                                    <p:set>
                                      <p:cBhvr>
                                        <p:cTn id="30" dur="1" fill="hold">
                                          <p:stCondLst>
                                            <p:cond delay="0"/>
                                          </p:stCondLst>
                                        </p:cTn>
                                        <p:tgtEl>
                                          <p:spTgt spid="14"/>
                                        </p:tgtEl>
                                        <p:attrNameLst>
                                          <p:attrName>style.visibility</p:attrName>
                                        </p:attrNameLst>
                                      </p:cBhvr>
                                      <p:to>
                                        <p:strVal val="visible"/>
                                      </p:to>
                                    </p:set>
                                    <p:animEffect transition="in" filter="wipe(down)">
                                      <p:cBhvr>
                                        <p:cTn id="31" dur="500"/>
                                        <p:tgtEl>
                                          <p:spTgt spid="14"/>
                                        </p:tgtEl>
                                      </p:cBhvr>
                                    </p:animEffect>
                                  </p:childTnLst>
                                </p:cTn>
                              </p:par>
                            </p:childTnLst>
                          </p:cTn>
                        </p:par>
                      </p:childTnLst>
                    </p:cTn>
                  </p:par>
                </p:childTnLst>
              </p:cTn>
              <p:nextCondLst>
                <p:cond evt="onClick" delay="0">
                  <p:tgtEl>
                    <p:spTgt spid="8"/>
                  </p:tgtEl>
                </p:cond>
              </p:nextCondLst>
            </p:seq>
            <p:seq concurrent="1" nextAc="seek">
              <p:cTn id="32" restart="whenNotActive" fill="hold" evtFilter="cancelBubble" nodeType="interactiveSeq">
                <p:stCondLst>
                  <p:cond evt="onClick" delay="0">
                    <p:tgtEl>
                      <p:spTgt spid="12"/>
                    </p:tgtEl>
                  </p:cond>
                </p:stCondLst>
                <p:endSync evt="end" delay="0">
                  <p:rtn val="all"/>
                </p:endSync>
                <p:childTnLst>
                  <p:par>
                    <p:cTn id="33" fill="hold">
                      <p:stCondLst>
                        <p:cond delay="0"/>
                      </p:stCondLst>
                      <p:childTnLst>
                        <p:par>
                          <p:cTn id="34" fill="hold">
                            <p:stCondLst>
                              <p:cond delay="0"/>
                            </p:stCondLst>
                            <p:childTnLst>
                              <p:par>
                                <p:cTn id="35" presetID="22" presetClass="entr" presetSubtype="4" fill="hold" nodeType="clickEffect">
                                  <p:stCondLst>
                                    <p:cond delay="0"/>
                                  </p:stCondLst>
                                  <p:childTnLst>
                                    <p:set>
                                      <p:cBhvr>
                                        <p:cTn id="36" dur="1" fill="hold">
                                          <p:stCondLst>
                                            <p:cond delay="0"/>
                                          </p:stCondLst>
                                        </p:cTn>
                                        <p:tgtEl>
                                          <p:spTgt spid="15"/>
                                        </p:tgtEl>
                                        <p:attrNameLst>
                                          <p:attrName>style.visibility</p:attrName>
                                        </p:attrNameLst>
                                      </p:cBhvr>
                                      <p:to>
                                        <p:strVal val="visible"/>
                                      </p:to>
                                    </p:set>
                                    <p:animEffect transition="in" filter="wipe(down)">
                                      <p:cBhvr>
                                        <p:cTn id="37" dur="500"/>
                                        <p:tgtEl>
                                          <p:spTgt spid="15"/>
                                        </p:tgtEl>
                                      </p:cBhvr>
                                    </p:animEffect>
                                  </p:childTnLst>
                                </p:cTn>
                              </p:par>
                            </p:childTnLst>
                          </p:cTn>
                        </p:par>
                      </p:childTnLst>
                    </p:cTn>
                  </p:par>
                </p:childTnLst>
              </p:cTn>
              <p:nextCondLst>
                <p:cond evt="onClick" delay="0">
                  <p:tgtEl>
                    <p:spTgt spid="12"/>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3132869" y="5172416"/>
            <a:ext cx="5391397" cy="1377538"/>
          </a:xfrm>
          <a:prstGeom prst="rect">
            <a:avLst/>
          </a:prstGeom>
          <a:solidFill>
            <a:srgbClr val="FDFEE6"/>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Obdélník 2"/>
          <p:cNvSpPr/>
          <p:nvPr/>
        </p:nvSpPr>
        <p:spPr>
          <a:xfrm>
            <a:off x="9393382" y="0"/>
            <a:ext cx="2798618" cy="1425039"/>
          </a:xfrm>
          <a:prstGeom prst="rect">
            <a:avLst/>
          </a:prstGeom>
          <a:solidFill>
            <a:srgbClr val="FEF9E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4" name="Obrázek 3"/>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2741293" y="0"/>
            <a:ext cx="6514693" cy="6656831"/>
          </a:xfrm>
          <a:prstGeom prst="rect">
            <a:avLst/>
          </a:prstGeom>
        </p:spPr>
      </p:pic>
    </p:spTree>
    <p:extLst>
      <p:ext uri="{BB962C8B-B14F-4D97-AF65-F5344CB8AC3E}">
        <p14:creationId xmlns:p14="http://schemas.microsoft.com/office/powerpoint/2010/main" xmlns="" val="3795991635"/>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3132869" y="5172416"/>
            <a:ext cx="5391397" cy="1377538"/>
          </a:xfrm>
          <a:prstGeom prst="rect">
            <a:avLst/>
          </a:prstGeom>
          <a:solidFill>
            <a:srgbClr val="FDFEE6"/>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Obdélník 2"/>
          <p:cNvSpPr/>
          <p:nvPr/>
        </p:nvSpPr>
        <p:spPr>
          <a:xfrm>
            <a:off x="9393382" y="0"/>
            <a:ext cx="2798618" cy="1425039"/>
          </a:xfrm>
          <a:prstGeom prst="rect">
            <a:avLst/>
          </a:prstGeom>
          <a:solidFill>
            <a:srgbClr val="FEF9E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5" name="Obrázek 4"/>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2841356" y="0"/>
            <a:ext cx="6509288" cy="6858000"/>
          </a:xfrm>
          <a:prstGeom prst="rect">
            <a:avLst/>
          </a:prstGeom>
        </p:spPr>
      </p:pic>
    </p:spTree>
    <p:extLst>
      <p:ext uri="{BB962C8B-B14F-4D97-AF65-F5344CB8AC3E}">
        <p14:creationId xmlns:p14="http://schemas.microsoft.com/office/powerpoint/2010/main" xmlns="" val="3868062957"/>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3132869" y="5172416"/>
            <a:ext cx="5391397" cy="1377538"/>
          </a:xfrm>
          <a:prstGeom prst="rect">
            <a:avLst/>
          </a:prstGeom>
          <a:solidFill>
            <a:srgbClr val="FDFEE6"/>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Obdélník 2"/>
          <p:cNvSpPr/>
          <p:nvPr/>
        </p:nvSpPr>
        <p:spPr>
          <a:xfrm>
            <a:off x="9393382" y="0"/>
            <a:ext cx="2798618" cy="1425039"/>
          </a:xfrm>
          <a:prstGeom prst="rect">
            <a:avLst/>
          </a:prstGeom>
          <a:solidFill>
            <a:srgbClr val="FEF9E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4" name="Obrázek 3"/>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2807063" y="0"/>
            <a:ext cx="6705422" cy="6729984"/>
          </a:xfrm>
          <a:prstGeom prst="rect">
            <a:avLst/>
          </a:prstGeom>
        </p:spPr>
      </p:pic>
    </p:spTree>
    <p:extLst>
      <p:ext uri="{BB962C8B-B14F-4D97-AF65-F5344CB8AC3E}">
        <p14:creationId xmlns:p14="http://schemas.microsoft.com/office/powerpoint/2010/main" xmlns="" val="2014364000"/>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3132869" y="5172416"/>
            <a:ext cx="5391397" cy="1377538"/>
          </a:xfrm>
          <a:prstGeom prst="rect">
            <a:avLst/>
          </a:prstGeom>
          <a:solidFill>
            <a:srgbClr val="FDFEE6"/>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Obdélník 2"/>
          <p:cNvSpPr/>
          <p:nvPr/>
        </p:nvSpPr>
        <p:spPr>
          <a:xfrm>
            <a:off x="9393382" y="0"/>
            <a:ext cx="2798618" cy="1425039"/>
          </a:xfrm>
          <a:prstGeom prst="rect">
            <a:avLst/>
          </a:prstGeom>
          <a:solidFill>
            <a:srgbClr val="FEF9E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4" name="Obrázek 3"/>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2659696" y="0"/>
            <a:ext cx="7059398" cy="6681216"/>
          </a:xfrm>
          <a:prstGeom prst="rect">
            <a:avLst/>
          </a:prstGeom>
        </p:spPr>
      </p:pic>
    </p:spTree>
    <p:extLst>
      <p:ext uri="{BB962C8B-B14F-4D97-AF65-F5344CB8AC3E}">
        <p14:creationId xmlns:p14="http://schemas.microsoft.com/office/powerpoint/2010/main" xmlns="" val="2000552513"/>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3132869" y="5172416"/>
            <a:ext cx="5391397" cy="1377538"/>
          </a:xfrm>
          <a:prstGeom prst="rect">
            <a:avLst/>
          </a:prstGeom>
          <a:solidFill>
            <a:srgbClr val="FDFEE6"/>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Obdélník 2"/>
          <p:cNvSpPr/>
          <p:nvPr/>
        </p:nvSpPr>
        <p:spPr>
          <a:xfrm>
            <a:off x="9393382" y="0"/>
            <a:ext cx="2798618" cy="1425039"/>
          </a:xfrm>
          <a:prstGeom prst="rect">
            <a:avLst/>
          </a:prstGeom>
          <a:solidFill>
            <a:srgbClr val="FEF9E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4" name="Obrázek 3"/>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2990965" y="-76469"/>
            <a:ext cx="6402417" cy="6806453"/>
          </a:xfrm>
          <a:prstGeom prst="rect">
            <a:avLst/>
          </a:prstGeom>
        </p:spPr>
      </p:pic>
    </p:spTree>
    <p:extLst>
      <p:ext uri="{BB962C8B-B14F-4D97-AF65-F5344CB8AC3E}">
        <p14:creationId xmlns:p14="http://schemas.microsoft.com/office/powerpoint/2010/main" xmlns="" val="1741736030"/>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3132869" y="5172416"/>
            <a:ext cx="5391397" cy="1377538"/>
          </a:xfrm>
          <a:prstGeom prst="rect">
            <a:avLst/>
          </a:prstGeom>
          <a:solidFill>
            <a:srgbClr val="FDFEE6"/>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Obdélník 2"/>
          <p:cNvSpPr/>
          <p:nvPr/>
        </p:nvSpPr>
        <p:spPr>
          <a:xfrm>
            <a:off x="9393382" y="0"/>
            <a:ext cx="2798618" cy="1425039"/>
          </a:xfrm>
          <a:prstGeom prst="rect">
            <a:avLst/>
          </a:prstGeom>
          <a:solidFill>
            <a:srgbClr val="FEF9E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4" name="Obrázek 3"/>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2864603" y="26423"/>
            <a:ext cx="6437893" cy="6831577"/>
          </a:xfrm>
          <a:prstGeom prst="rect">
            <a:avLst/>
          </a:prstGeom>
        </p:spPr>
      </p:pic>
    </p:spTree>
    <p:extLst>
      <p:ext uri="{BB962C8B-B14F-4D97-AF65-F5344CB8AC3E}">
        <p14:creationId xmlns:p14="http://schemas.microsoft.com/office/powerpoint/2010/main" xmlns="" val="1463120411"/>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3132869" y="5172416"/>
            <a:ext cx="5391397" cy="1377538"/>
          </a:xfrm>
          <a:prstGeom prst="rect">
            <a:avLst/>
          </a:prstGeom>
          <a:solidFill>
            <a:srgbClr val="FDFEE6"/>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Obdélník 2"/>
          <p:cNvSpPr/>
          <p:nvPr/>
        </p:nvSpPr>
        <p:spPr>
          <a:xfrm>
            <a:off x="9393382" y="0"/>
            <a:ext cx="2798618" cy="1425039"/>
          </a:xfrm>
          <a:prstGeom prst="rect">
            <a:avLst/>
          </a:prstGeom>
          <a:solidFill>
            <a:srgbClr val="FEF9E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4" name="Obrázek 3"/>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1255059" y="0"/>
            <a:ext cx="9681882" cy="6858000"/>
          </a:xfrm>
          <a:prstGeom prst="rect">
            <a:avLst/>
          </a:prstGeom>
        </p:spPr>
      </p:pic>
      <p:pic>
        <p:nvPicPr>
          <p:cNvPr id="5" name="Obrázek 4"/>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1255059" y="0"/>
            <a:ext cx="9681882" cy="6858000"/>
          </a:xfrm>
          <a:prstGeom prst="rect">
            <a:avLst/>
          </a:prstGeom>
        </p:spPr>
      </p:pic>
    </p:spTree>
    <p:extLst>
      <p:ext uri="{BB962C8B-B14F-4D97-AF65-F5344CB8AC3E}">
        <p14:creationId xmlns:p14="http://schemas.microsoft.com/office/powerpoint/2010/main" xmlns="" val="2256794046"/>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Použité odkazy</a:t>
            </a:r>
            <a:endParaRPr lang="cs-CZ" dirty="0"/>
          </a:p>
        </p:txBody>
      </p:sp>
      <p:sp>
        <p:nvSpPr>
          <p:cNvPr id="3" name="Zástupný symbol pro obsah 2"/>
          <p:cNvSpPr>
            <a:spLocks noGrp="1"/>
          </p:cNvSpPr>
          <p:nvPr>
            <p:ph idx="1"/>
          </p:nvPr>
        </p:nvSpPr>
        <p:spPr/>
        <p:txBody>
          <a:bodyPr/>
          <a:lstStyle/>
          <a:p>
            <a:r>
              <a:rPr lang="cs-CZ" dirty="0" smtClean="0"/>
              <a:t>Vlastní obrázky</a:t>
            </a:r>
            <a:endParaRPr lang="cs-CZ" dirty="0"/>
          </a:p>
        </p:txBody>
      </p:sp>
    </p:spTree>
    <p:extLst>
      <p:ext uri="{BB962C8B-B14F-4D97-AF65-F5344CB8AC3E}">
        <p14:creationId xmlns:p14="http://schemas.microsoft.com/office/powerpoint/2010/main" xmlns="" val="155300319"/>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b="1" dirty="0" smtClean="0"/>
              <a:t>Metodický pokyn</a:t>
            </a:r>
            <a:r>
              <a:rPr lang="cs-CZ" dirty="0" smtClean="0"/>
              <a:t/>
            </a:r>
            <a:br>
              <a:rPr lang="cs-CZ" dirty="0" smtClean="0"/>
            </a:br>
            <a:r>
              <a:rPr lang="cs-CZ" dirty="0"/>
              <a:t>I</a:t>
            </a:r>
            <a:r>
              <a:rPr lang="cs-CZ" dirty="0" smtClean="0"/>
              <a:t>ntegrovaný blok: jazyk a řeč</a:t>
            </a:r>
            <a:endParaRPr lang="cs-CZ" sz="2700" dirty="0"/>
          </a:p>
        </p:txBody>
      </p:sp>
      <p:sp>
        <p:nvSpPr>
          <p:cNvPr id="3" name="Zástupný symbol pro obsah 2"/>
          <p:cNvSpPr>
            <a:spLocks noGrp="1"/>
          </p:cNvSpPr>
          <p:nvPr>
            <p:ph idx="1"/>
          </p:nvPr>
        </p:nvSpPr>
        <p:spPr/>
        <p:txBody>
          <a:bodyPr/>
          <a:lstStyle/>
          <a:p>
            <a:pPr marL="45720" indent="0">
              <a:buNone/>
            </a:pPr>
            <a:endParaRPr lang="cs-CZ" b="1" dirty="0"/>
          </a:p>
          <a:p>
            <a:r>
              <a:rPr lang="cs-CZ" b="1" dirty="0"/>
              <a:t>Popis</a:t>
            </a:r>
          </a:p>
          <a:p>
            <a:r>
              <a:rPr lang="cs-CZ" dirty="0" smtClean="0"/>
              <a:t>Děti se seznamují s jednotlivými domácími zvířaty.</a:t>
            </a:r>
          </a:p>
          <a:p>
            <a:r>
              <a:rPr lang="cs-CZ" b="1" dirty="0"/>
              <a:t>Očekávání a cíle</a:t>
            </a:r>
          </a:p>
          <a:p>
            <a:r>
              <a:rPr lang="cs-CZ" dirty="0" smtClean="0"/>
              <a:t>Podpora a rozvoj jazykových dovedností</a:t>
            </a:r>
            <a:endParaRPr lang="cs-CZ" dirty="0"/>
          </a:p>
          <a:p>
            <a:endParaRPr lang="cs-CZ" dirty="0"/>
          </a:p>
          <a:p>
            <a:endParaRPr lang="cs-CZ" dirty="0"/>
          </a:p>
        </p:txBody>
      </p:sp>
      <p:sp>
        <p:nvSpPr>
          <p:cNvPr id="4" name="Zástupný symbol pro zápatí 3"/>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5" name="Zástupný symbol pro číslo snímku 4"/>
          <p:cNvSpPr>
            <a:spLocks noGrp="1"/>
          </p:cNvSpPr>
          <p:nvPr>
            <p:ph type="sldNum" sz="quarter" idx="12"/>
          </p:nvPr>
        </p:nvSpPr>
        <p:spPr/>
        <p:txBody>
          <a:bodyPr/>
          <a:lstStyle/>
          <a:p>
            <a:fld id="{CA8D9AD5-F248-4919-864A-CFD76CC027D6}" type="slidenum">
              <a:rPr lang="cs-CZ" smtClean="0"/>
              <a:pPr/>
              <a:t>13</a:t>
            </a:fld>
            <a:endParaRPr lang="cs-CZ" dirty="0"/>
          </a:p>
        </p:txBody>
      </p:sp>
    </p:spTree>
    <p:extLst>
      <p:ext uri="{BB962C8B-B14F-4D97-AF65-F5344CB8AC3E}">
        <p14:creationId xmlns:p14="http://schemas.microsoft.com/office/powerpoint/2010/main" xmlns="" val="1601244893"/>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a:t>Studijní materiály</a:t>
            </a:r>
            <a:br>
              <a:rPr lang="cs-CZ" b="1" dirty="0"/>
            </a:br>
            <a:endParaRPr lang="cs-CZ" dirty="0"/>
          </a:p>
        </p:txBody>
      </p:sp>
      <p:sp>
        <p:nvSpPr>
          <p:cNvPr id="3" name="Zástupný symbol pro obsah 2"/>
          <p:cNvSpPr>
            <a:spLocks noGrp="1"/>
          </p:cNvSpPr>
          <p:nvPr>
            <p:ph idx="1"/>
          </p:nvPr>
        </p:nvSpPr>
        <p:spPr/>
        <p:txBody>
          <a:bodyPr>
            <a:normAutofit/>
          </a:bodyPr>
          <a:lstStyle/>
          <a:p>
            <a:r>
              <a:rPr lang="cs-CZ" b="1" dirty="0" smtClean="0"/>
              <a:t>Povinné </a:t>
            </a:r>
            <a:r>
              <a:rPr lang="cs-CZ" b="1" dirty="0"/>
              <a:t>materiály, pomůcky a technické vybavení</a:t>
            </a:r>
          </a:p>
          <a:p>
            <a:pPr lvl="0"/>
            <a:r>
              <a:rPr lang="cs-CZ" dirty="0" smtClean="0"/>
              <a:t>zdroj</a:t>
            </a:r>
            <a:r>
              <a:rPr lang="cs-CZ" dirty="0"/>
              <a:t>: </a:t>
            </a:r>
            <a:r>
              <a:rPr lang="cs-CZ" u="sng" dirty="0">
                <a:hlinkClick r:id="rId2"/>
              </a:rPr>
              <a:t>www.dumy.cz</a:t>
            </a:r>
            <a:endParaRPr lang="cs-CZ" dirty="0"/>
          </a:p>
          <a:p>
            <a:pPr lvl="0"/>
            <a:r>
              <a:rPr lang="cs-CZ" dirty="0"/>
              <a:t>Dotyková obrazovka, připojená k PC</a:t>
            </a:r>
          </a:p>
          <a:p>
            <a:pPr marL="45720" indent="0">
              <a:buNone/>
            </a:pPr>
            <a:endParaRPr lang="cs-CZ" dirty="0"/>
          </a:p>
          <a:p>
            <a:r>
              <a:rPr lang="cs-CZ" b="1" dirty="0"/>
              <a:t>Nepovinné materiály</a:t>
            </a:r>
          </a:p>
          <a:p>
            <a:r>
              <a:rPr lang="cs-CZ" dirty="0"/>
              <a:t>Didaktický kufřík - KUMUČ </a:t>
            </a:r>
          </a:p>
          <a:p>
            <a:endParaRPr lang="cs-CZ" dirty="0"/>
          </a:p>
        </p:txBody>
      </p:sp>
      <p:sp>
        <p:nvSpPr>
          <p:cNvPr id="4" name="Zástupný symbol pro zápatí 3"/>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5" name="Zástupný symbol pro číslo snímku 4"/>
          <p:cNvSpPr>
            <a:spLocks noGrp="1"/>
          </p:cNvSpPr>
          <p:nvPr>
            <p:ph type="sldNum" sz="quarter" idx="12"/>
          </p:nvPr>
        </p:nvSpPr>
        <p:spPr/>
        <p:txBody>
          <a:bodyPr/>
          <a:lstStyle/>
          <a:p>
            <a:fld id="{CA8D9AD5-F248-4919-864A-CFD76CC027D6}" type="slidenum">
              <a:rPr lang="cs-CZ" smtClean="0"/>
              <a:pPr/>
              <a:t>14</a:t>
            </a:fld>
            <a:endParaRPr lang="cs-CZ" dirty="0"/>
          </a:p>
        </p:txBody>
      </p:sp>
    </p:spTree>
    <p:extLst>
      <p:ext uri="{BB962C8B-B14F-4D97-AF65-F5344CB8AC3E}">
        <p14:creationId xmlns:p14="http://schemas.microsoft.com/office/powerpoint/2010/main" xmlns="" val="297801473"/>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701040" y="479861"/>
            <a:ext cx="9509760" cy="1088136"/>
          </a:xfrm>
        </p:spPr>
        <p:txBody>
          <a:bodyPr>
            <a:normAutofit fontScale="90000"/>
          </a:bodyPr>
          <a:lstStyle/>
          <a:p>
            <a:r>
              <a:rPr lang="cs-CZ" b="1" dirty="0" smtClean="0"/>
              <a:t/>
            </a:r>
            <a:br>
              <a:rPr lang="cs-CZ" b="1" dirty="0" smtClean="0"/>
            </a:br>
            <a:r>
              <a:rPr lang="cs-CZ" b="1" dirty="0"/>
              <a:t/>
            </a:r>
            <a:br>
              <a:rPr lang="cs-CZ" b="1" dirty="0"/>
            </a:br>
            <a:r>
              <a:rPr lang="cs-CZ" b="1" dirty="0" smtClean="0"/>
              <a:t/>
            </a:r>
            <a:br>
              <a:rPr lang="cs-CZ" b="1" dirty="0" smtClean="0"/>
            </a:br>
            <a:r>
              <a:rPr lang="cs-CZ" b="1" dirty="0" smtClean="0"/>
              <a:t>Práce </a:t>
            </a:r>
            <a:r>
              <a:rPr lang="cs-CZ" b="1" dirty="0"/>
              <a:t>s interaktivním výukovým materiálem</a:t>
            </a:r>
            <a:br>
              <a:rPr lang="cs-CZ" b="1" dirty="0"/>
            </a:br>
            <a:endParaRPr lang="cs-CZ" dirty="0"/>
          </a:p>
        </p:txBody>
      </p:sp>
      <p:sp>
        <p:nvSpPr>
          <p:cNvPr id="3" name="Zástupný symbol pro obsah 2"/>
          <p:cNvSpPr>
            <a:spLocks noGrp="1"/>
          </p:cNvSpPr>
          <p:nvPr>
            <p:ph idx="1"/>
          </p:nvPr>
        </p:nvSpPr>
        <p:spPr>
          <a:xfrm>
            <a:off x="1341120" y="1183000"/>
            <a:ext cx="9509760" cy="3524813"/>
          </a:xfrm>
        </p:spPr>
        <p:txBody>
          <a:bodyPr>
            <a:normAutofit lnSpcReduction="10000"/>
          </a:bodyPr>
          <a:lstStyle/>
          <a:p>
            <a:r>
              <a:rPr lang="cs-CZ" dirty="0" smtClean="0"/>
              <a:t>Na snímku č</a:t>
            </a:r>
            <a:r>
              <a:rPr lang="cs-CZ" dirty="0" smtClean="0"/>
              <a:t>. 2 </a:t>
            </a:r>
            <a:r>
              <a:rPr lang="cs-CZ" dirty="0" smtClean="0"/>
              <a:t>se děti seznamují s pejskem, který prochází cestičkou </a:t>
            </a:r>
            <a:r>
              <a:rPr lang="cs-CZ" dirty="0" smtClean="0"/>
              <a:t>(bludiště) </a:t>
            </a:r>
            <a:r>
              <a:rPr lang="cs-CZ" dirty="0" smtClean="0"/>
              <a:t>a na své cestě potkává spoustu zvířátek. Děti </a:t>
            </a:r>
            <a:r>
              <a:rPr lang="cs-CZ" dirty="0" smtClean="0"/>
              <a:t>vypráví, </a:t>
            </a:r>
            <a:r>
              <a:rPr lang="cs-CZ" dirty="0" smtClean="0"/>
              <a:t>co všechno na obrázku vidí a koho dalšího by pejsek mohl potkat.</a:t>
            </a:r>
          </a:p>
          <a:p>
            <a:r>
              <a:rPr lang="cs-CZ" dirty="0" smtClean="0"/>
              <a:t>Na snímku č. 3 mají děti za úkol označit všechna zvířátka, která pejsek na procházce potkal. Děti klikají na obrázky a nabízí se jim zpětná vazba</a:t>
            </a:r>
          </a:p>
          <a:p>
            <a:r>
              <a:rPr lang="cs-CZ" dirty="0" smtClean="0"/>
              <a:t>Na snímku č. 4 mají kliknutím označit všechna zvířátka, která se skládají ze dvou slabik. Opět se jim po kliknutí nabídne zpětná vazba. Zároveň děti vypráví, co všechno o daném zvířátku vědí.</a:t>
            </a:r>
          </a:p>
          <a:p>
            <a:r>
              <a:rPr lang="cs-CZ" dirty="0" smtClean="0"/>
              <a:t>Na snímku č . 5 – 10 se seznamujeme s pojmy, před, za vlevo vpravo, nahoře, dole a na posledním snímku děti na pokyn ukazují na správný obrázek.</a:t>
            </a:r>
          </a:p>
          <a:p>
            <a:endParaRPr lang="cs-CZ" dirty="0"/>
          </a:p>
        </p:txBody>
      </p:sp>
      <p:sp>
        <p:nvSpPr>
          <p:cNvPr id="4" name="Zástupný symbol pro zápatí 3"/>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5" name="Zástupný symbol pro číslo snímku 4"/>
          <p:cNvSpPr>
            <a:spLocks noGrp="1"/>
          </p:cNvSpPr>
          <p:nvPr>
            <p:ph type="sldNum" sz="quarter" idx="12"/>
          </p:nvPr>
        </p:nvSpPr>
        <p:spPr/>
        <p:txBody>
          <a:bodyPr/>
          <a:lstStyle/>
          <a:p>
            <a:fld id="{CA8D9AD5-F248-4919-864A-CFD76CC027D6}" type="slidenum">
              <a:rPr lang="cs-CZ" smtClean="0"/>
              <a:pPr/>
              <a:t>15</a:t>
            </a:fld>
            <a:endParaRPr lang="cs-CZ" dirty="0"/>
          </a:p>
        </p:txBody>
      </p:sp>
    </p:spTree>
    <p:extLst>
      <p:ext uri="{BB962C8B-B14F-4D97-AF65-F5344CB8AC3E}">
        <p14:creationId xmlns:p14="http://schemas.microsoft.com/office/powerpoint/2010/main" xmlns="" val="141080107"/>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b="1" dirty="0"/>
              <a:t>Prvky polytechnické výchovy</a:t>
            </a:r>
          </a:p>
        </p:txBody>
      </p:sp>
      <p:sp>
        <p:nvSpPr>
          <p:cNvPr id="3" name="Zástupný symbol pro obsah 2"/>
          <p:cNvSpPr>
            <a:spLocks noGrp="1"/>
          </p:cNvSpPr>
          <p:nvPr>
            <p:ph idx="1"/>
          </p:nvPr>
        </p:nvSpPr>
        <p:spPr/>
        <p:txBody>
          <a:bodyPr>
            <a:normAutofit fontScale="92500" lnSpcReduction="10000"/>
          </a:bodyPr>
          <a:lstStyle/>
          <a:p>
            <a:r>
              <a:rPr lang="cs-CZ" dirty="0"/>
              <a:t>Spontánně vyprávět zážitky ze sledování nebo poslechu pohádek </a:t>
            </a:r>
          </a:p>
          <a:p>
            <a:r>
              <a:rPr lang="cs-CZ" dirty="0"/>
              <a:t>Používat jednoduchá souvětí, vyjádřit myšlenku, nápad, mínění, popsat situaci, událost, vyjádřit svoje pocity, prožitky </a:t>
            </a:r>
          </a:p>
          <a:p>
            <a:r>
              <a:rPr lang="cs-CZ" dirty="0"/>
              <a:t>Dodržovat pravidla konverzace a společenského kontaktu – řečovou </a:t>
            </a:r>
            <a:r>
              <a:rPr lang="cs-CZ" dirty="0" smtClean="0"/>
              <a:t>kázeň</a:t>
            </a:r>
          </a:p>
          <a:p>
            <a:r>
              <a:rPr lang="cs-CZ" dirty="0"/>
              <a:t>Vědomě využívat všech smyslů, záměrně pozorovat, postřehovat, všímat si (nového, změněného, chybějícího)  </a:t>
            </a:r>
          </a:p>
          <a:p>
            <a:r>
              <a:rPr lang="cs-CZ" dirty="0"/>
              <a:t>Rozlišovat a používat základní prostorové pojmy (např. dole, nahoře, uprostřed, před, za, pod, nad, uvnitř, vně, u, vedle, mezi, nízko, vysoko, na konci, na kraji, vpředu, vzadu, blízko, daleko, dopředu, dozadu, nahoru, dolů) a těchto pojmů běžně užívat </a:t>
            </a:r>
          </a:p>
          <a:p>
            <a:endParaRPr lang="cs-CZ" dirty="0"/>
          </a:p>
        </p:txBody>
      </p:sp>
      <p:sp>
        <p:nvSpPr>
          <p:cNvPr id="4" name="Zástupný symbol pro zápatí 3"/>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5" name="Zástupný symbol pro číslo snímku 4"/>
          <p:cNvSpPr>
            <a:spLocks noGrp="1"/>
          </p:cNvSpPr>
          <p:nvPr>
            <p:ph type="sldNum" sz="quarter" idx="12"/>
          </p:nvPr>
        </p:nvSpPr>
        <p:spPr/>
        <p:txBody>
          <a:bodyPr/>
          <a:lstStyle/>
          <a:p>
            <a:fld id="{CA8D9AD5-F248-4919-864A-CFD76CC027D6}" type="slidenum">
              <a:rPr lang="cs-CZ" smtClean="0"/>
              <a:pPr/>
              <a:t>16</a:t>
            </a:fld>
            <a:endParaRPr lang="cs-CZ" dirty="0"/>
          </a:p>
        </p:txBody>
      </p:sp>
    </p:spTree>
    <p:extLst>
      <p:ext uri="{BB962C8B-B14F-4D97-AF65-F5344CB8AC3E}">
        <p14:creationId xmlns:p14="http://schemas.microsoft.com/office/powerpoint/2010/main" xmlns="" val="3776505843"/>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zápatí 1"/>
          <p:cNvSpPr>
            <a:spLocks noGrp="1"/>
          </p:cNvSpPr>
          <p:nvPr>
            <p:ph type="ftr" sz="quarter" idx="11"/>
          </p:nvPr>
        </p:nvSpPr>
        <p:spPr/>
        <p:txBody>
          <a:bodyPr/>
          <a:lstStyle/>
          <a:p>
            <a:r>
              <a:rPr lang="cs-CZ" smtClean="0">
                <a:solidFill>
                  <a:prstClr val="black"/>
                </a:solidFill>
              </a:rPr>
              <a:t>Projekt CZ.1.07/1.3.00/48.0075 je spolufinancován Evropským sociálním fondem a státním rozpočtem České republiky.</a:t>
            </a:r>
            <a:endParaRPr lang="cs-CZ" dirty="0">
              <a:solidFill>
                <a:prstClr val="black"/>
              </a:solidFill>
            </a:endParaRPr>
          </a:p>
        </p:txBody>
      </p:sp>
      <p:sp>
        <p:nvSpPr>
          <p:cNvPr id="3" name="Zástupný symbol pro číslo snímku 2"/>
          <p:cNvSpPr>
            <a:spLocks noGrp="1"/>
          </p:cNvSpPr>
          <p:nvPr>
            <p:ph type="sldNum" sz="quarter" idx="12"/>
          </p:nvPr>
        </p:nvSpPr>
        <p:spPr/>
        <p:txBody>
          <a:bodyPr/>
          <a:lstStyle/>
          <a:p>
            <a:fld id="{CA8D9AD5-F248-4919-864A-CFD76CC027D6}" type="slidenum">
              <a:rPr lang="cs-CZ" smtClean="0">
                <a:solidFill>
                  <a:prstClr val="black"/>
                </a:solidFill>
              </a:rPr>
              <a:pPr/>
              <a:t>17</a:t>
            </a:fld>
            <a:endParaRPr lang="cs-CZ" dirty="0">
              <a:solidFill>
                <a:prstClr val="black"/>
              </a:solidFill>
            </a:endParaRPr>
          </a:p>
        </p:txBody>
      </p:sp>
      <p:grpSp>
        <p:nvGrpSpPr>
          <p:cNvPr id="5" name="Skupina 4"/>
          <p:cNvGrpSpPr/>
          <p:nvPr/>
        </p:nvGrpSpPr>
        <p:grpSpPr>
          <a:xfrm>
            <a:off x="1921041" y="1118395"/>
            <a:ext cx="7513903" cy="4066669"/>
            <a:chOff x="3057284" y="750955"/>
            <a:chExt cx="4242876" cy="3500865"/>
          </a:xfrm>
        </p:grpSpPr>
        <p:sp>
          <p:nvSpPr>
            <p:cNvPr id="6" name="Volný tvar 5"/>
            <p:cNvSpPr/>
            <p:nvPr/>
          </p:nvSpPr>
          <p:spPr>
            <a:xfrm>
              <a:off x="3057284" y="2216595"/>
              <a:ext cx="1532940" cy="1316297"/>
            </a:xfrm>
            <a:custGeom>
              <a:avLst/>
              <a:gdLst>
                <a:gd name="connsiteX0" fmla="*/ 0 w 1532940"/>
                <a:gd name="connsiteY0" fmla="*/ 658149 h 1316297"/>
                <a:gd name="connsiteX1" fmla="*/ 329074 w 1532940"/>
                <a:gd name="connsiteY1" fmla="*/ 0 h 1316297"/>
                <a:gd name="connsiteX2" fmla="*/ 1203866 w 1532940"/>
                <a:gd name="connsiteY2" fmla="*/ 0 h 1316297"/>
                <a:gd name="connsiteX3" fmla="*/ 1532940 w 1532940"/>
                <a:gd name="connsiteY3" fmla="*/ 658149 h 1316297"/>
                <a:gd name="connsiteX4" fmla="*/ 1203866 w 1532940"/>
                <a:gd name="connsiteY4" fmla="*/ 1316297 h 1316297"/>
                <a:gd name="connsiteX5" fmla="*/ 329074 w 1532940"/>
                <a:gd name="connsiteY5" fmla="*/ 1316297 h 1316297"/>
                <a:gd name="connsiteX6" fmla="*/ 0 w 1532940"/>
                <a:gd name="connsiteY6" fmla="*/ 658149 h 131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32940" h="1316297">
                  <a:moveTo>
                    <a:pt x="0" y="658149"/>
                  </a:moveTo>
                  <a:lnTo>
                    <a:pt x="329074" y="0"/>
                  </a:lnTo>
                  <a:lnTo>
                    <a:pt x="1203866" y="0"/>
                  </a:lnTo>
                  <a:lnTo>
                    <a:pt x="1532940" y="658149"/>
                  </a:lnTo>
                  <a:lnTo>
                    <a:pt x="1203866" y="1316297"/>
                  </a:lnTo>
                  <a:lnTo>
                    <a:pt x="329074" y="1316297"/>
                  </a:lnTo>
                  <a:lnTo>
                    <a:pt x="0" y="658149"/>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436" tIns="216581" rIns="237436" bIns="216581" numCol="1" spcCol="1270" anchor="ctr" anchorCtr="0">
              <a:noAutofit/>
            </a:bodyPr>
            <a:lstStyle/>
            <a:p>
              <a:pPr algn="ctr" defTabSz="444500">
                <a:lnSpc>
                  <a:spcPct val="90000"/>
                </a:lnSpc>
                <a:spcBef>
                  <a:spcPct val="0"/>
                </a:spcBef>
                <a:spcAft>
                  <a:spcPct val="35000"/>
                </a:spcAft>
              </a:pPr>
              <a:r>
                <a:rPr lang="cs-CZ" sz="1600" b="1" dirty="0">
                  <a:solidFill>
                    <a:schemeClr val="tx1"/>
                  </a:solidFill>
                </a:rPr>
                <a:t>Vnímat vliv techniky na společnost a přírodu</a:t>
              </a:r>
            </a:p>
          </p:txBody>
        </p:sp>
        <p:sp>
          <p:nvSpPr>
            <p:cNvPr id="10" name="Volný tvar 9"/>
            <p:cNvSpPr/>
            <p:nvPr/>
          </p:nvSpPr>
          <p:spPr>
            <a:xfrm>
              <a:off x="4377271" y="1477325"/>
              <a:ext cx="1532940" cy="1316297"/>
            </a:xfrm>
            <a:custGeom>
              <a:avLst/>
              <a:gdLst>
                <a:gd name="connsiteX0" fmla="*/ 0 w 1532940"/>
                <a:gd name="connsiteY0" fmla="*/ 658149 h 1316297"/>
                <a:gd name="connsiteX1" fmla="*/ 329074 w 1532940"/>
                <a:gd name="connsiteY1" fmla="*/ 0 h 1316297"/>
                <a:gd name="connsiteX2" fmla="*/ 1203866 w 1532940"/>
                <a:gd name="connsiteY2" fmla="*/ 0 h 1316297"/>
                <a:gd name="connsiteX3" fmla="*/ 1532940 w 1532940"/>
                <a:gd name="connsiteY3" fmla="*/ 658149 h 1316297"/>
                <a:gd name="connsiteX4" fmla="*/ 1203866 w 1532940"/>
                <a:gd name="connsiteY4" fmla="*/ 1316297 h 1316297"/>
                <a:gd name="connsiteX5" fmla="*/ 329074 w 1532940"/>
                <a:gd name="connsiteY5" fmla="*/ 1316297 h 1316297"/>
                <a:gd name="connsiteX6" fmla="*/ 0 w 1532940"/>
                <a:gd name="connsiteY6" fmla="*/ 658149 h 131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32940" h="1316297">
                  <a:moveTo>
                    <a:pt x="0" y="658149"/>
                  </a:moveTo>
                  <a:lnTo>
                    <a:pt x="329074" y="0"/>
                  </a:lnTo>
                  <a:lnTo>
                    <a:pt x="1203866" y="0"/>
                  </a:lnTo>
                  <a:lnTo>
                    <a:pt x="1532940" y="658149"/>
                  </a:lnTo>
                  <a:lnTo>
                    <a:pt x="1203866" y="1316297"/>
                  </a:lnTo>
                  <a:lnTo>
                    <a:pt x="329074" y="1316297"/>
                  </a:lnTo>
                  <a:lnTo>
                    <a:pt x="0" y="658149"/>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436" tIns="216581" rIns="237436" bIns="216581" numCol="1" spcCol="1270" anchor="ctr" anchorCtr="0">
              <a:noAutofit/>
            </a:bodyPr>
            <a:lstStyle/>
            <a:p>
              <a:pPr algn="ctr" defTabSz="444500">
                <a:lnSpc>
                  <a:spcPct val="90000"/>
                </a:lnSpc>
                <a:spcBef>
                  <a:spcPct val="0"/>
                </a:spcBef>
                <a:spcAft>
                  <a:spcPct val="35000"/>
                </a:spcAft>
              </a:pPr>
              <a:r>
                <a:rPr lang="cs-CZ" sz="1600" b="1" dirty="0">
                  <a:solidFill>
                    <a:schemeClr val="tx1"/>
                  </a:solidFill>
                </a:rPr>
                <a:t>Směrovat </a:t>
              </a:r>
            </a:p>
            <a:p>
              <a:pPr algn="ctr" defTabSz="444500">
                <a:lnSpc>
                  <a:spcPct val="90000"/>
                </a:lnSpc>
                <a:spcBef>
                  <a:spcPct val="0"/>
                </a:spcBef>
                <a:spcAft>
                  <a:spcPct val="35000"/>
                </a:spcAft>
              </a:pPr>
              <a:r>
                <a:rPr lang="cs-CZ" sz="1600" b="1" dirty="0">
                  <a:solidFill>
                    <a:schemeClr val="tx1"/>
                  </a:solidFill>
                </a:rPr>
                <a:t>děti k získávání základních pracovních dovedností a návyků</a:t>
              </a:r>
            </a:p>
          </p:txBody>
        </p:sp>
        <p:sp>
          <p:nvSpPr>
            <p:cNvPr id="14" name="Volný tvar 13"/>
            <p:cNvSpPr/>
            <p:nvPr/>
          </p:nvSpPr>
          <p:spPr>
            <a:xfrm>
              <a:off x="3058097" y="753932"/>
              <a:ext cx="1532940" cy="1316297"/>
            </a:xfrm>
            <a:custGeom>
              <a:avLst/>
              <a:gdLst>
                <a:gd name="connsiteX0" fmla="*/ 0 w 1532940"/>
                <a:gd name="connsiteY0" fmla="*/ 658149 h 1316297"/>
                <a:gd name="connsiteX1" fmla="*/ 329074 w 1532940"/>
                <a:gd name="connsiteY1" fmla="*/ 0 h 1316297"/>
                <a:gd name="connsiteX2" fmla="*/ 1203866 w 1532940"/>
                <a:gd name="connsiteY2" fmla="*/ 0 h 1316297"/>
                <a:gd name="connsiteX3" fmla="*/ 1532940 w 1532940"/>
                <a:gd name="connsiteY3" fmla="*/ 658149 h 1316297"/>
                <a:gd name="connsiteX4" fmla="*/ 1203866 w 1532940"/>
                <a:gd name="connsiteY4" fmla="*/ 1316297 h 1316297"/>
                <a:gd name="connsiteX5" fmla="*/ 329074 w 1532940"/>
                <a:gd name="connsiteY5" fmla="*/ 1316297 h 1316297"/>
                <a:gd name="connsiteX6" fmla="*/ 0 w 1532940"/>
                <a:gd name="connsiteY6" fmla="*/ 658149 h 131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32940" h="1316297">
                  <a:moveTo>
                    <a:pt x="0" y="658149"/>
                  </a:moveTo>
                  <a:lnTo>
                    <a:pt x="329074" y="0"/>
                  </a:lnTo>
                  <a:lnTo>
                    <a:pt x="1203866" y="0"/>
                  </a:lnTo>
                  <a:lnTo>
                    <a:pt x="1532940" y="658149"/>
                  </a:lnTo>
                  <a:lnTo>
                    <a:pt x="1203866" y="1316297"/>
                  </a:lnTo>
                  <a:lnTo>
                    <a:pt x="329074" y="1316297"/>
                  </a:lnTo>
                  <a:lnTo>
                    <a:pt x="0" y="658149"/>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436" tIns="216581" rIns="237436" bIns="216581" numCol="1" spcCol="1270" anchor="ctr" anchorCtr="0">
              <a:noAutofit/>
            </a:bodyPr>
            <a:lstStyle/>
            <a:p>
              <a:pPr algn="ctr" defTabSz="444500">
                <a:lnSpc>
                  <a:spcPct val="90000"/>
                </a:lnSpc>
                <a:spcBef>
                  <a:spcPct val="0"/>
                </a:spcBef>
                <a:spcAft>
                  <a:spcPct val="35000"/>
                </a:spcAft>
              </a:pPr>
              <a:r>
                <a:rPr lang="cs-CZ" sz="1600" b="1" dirty="0" smtClean="0">
                  <a:solidFill>
                    <a:schemeClr val="tx1"/>
                  </a:solidFill>
                </a:rPr>
                <a:t>Chápat </a:t>
              </a:r>
              <a:r>
                <a:rPr lang="cs-CZ" sz="1600" b="1" dirty="0">
                  <a:solidFill>
                    <a:schemeClr val="tx1"/>
                  </a:solidFill>
                </a:rPr>
                <a:t>p</a:t>
              </a:r>
              <a:r>
                <a:rPr lang="cs-CZ" sz="1600" b="1" dirty="0" smtClean="0">
                  <a:solidFill>
                    <a:schemeClr val="tx1"/>
                  </a:solidFill>
                </a:rPr>
                <a:t>ostavení techniky a technických oborů v životě lidstva jako devízu</a:t>
              </a:r>
              <a:endParaRPr lang="cs-CZ" sz="1600" b="1" dirty="0">
                <a:solidFill>
                  <a:schemeClr val="tx1"/>
                </a:solidFill>
              </a:endParaRPr>
            </a:p>
          </p:txBody>
        </p:sp>
        <p:sp>
          <p:nvSpPr>
            <p:cNvPr id="18" name="Volný tvar 17"/>
            <p:cNvSpPr/>
            <p:nvPr/>
          </p:nvSpPr>
          <p:spPr>
            <a:xfrm>
              <a:off x="5695633" y="750955"/>
              <a:ext cx="1532940" cy="1316297"/>
            </a:xfrm>
            <a:custGeom>
              <a:avLst/>
              <a:gdLst>
                <a:gd name="connsiteX0" fmla="*/ 0 w 1532940"/>
                <a:gd name="connsiteY0" fmla="*/ 658149 h 1316297"/>
                <a:gd name="connsiteX1" fmla="*/ 329074 w 1532940"/>
                <a:gd name="connsiteY1" fmla="*/ 0 h 1316297"/>
                <a:gd name="connsiteX2" fmla="*/ 1203866 w 1532940"/>
                <a:gd name="connsiteY2" fmla="*/ 0 h 1316297"/>
                <a:gd name="connsiteX3" fmla="*/ 1532940 w 1532940"/>
                <a:gd name="connsiteY3" fmla="*/ 658149 h 1316297"/>
                <a:gd name="connsiteX4" fmla="*/ 1203866 w 1532940"/>
                <a:gd name="connsiteY4" fmla="*/ 1316297 h 1316297"/>
                <a:gd name="connsiteX5" fmla="*/ 329074 w 1532940"/>
                <a:gd name="connsiteY5" fmla="*/ 1316297 h 1316297"/>
                <a:gd name="connsiteX6" fmla="*/ 0 w 1532940"/>
                <a:gd name="connsiteY6" fmla="*/ 658149 h 131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32940" h="1316297">
                  <a:moveTo>
                    <a:pt x="0" y="658149"/>
                  </a:moveTo>
                  <a:lnTo>
                    <a:pt x="329074" y="0"/>
                  </a:lnTo>
                  <a:lnTo>
                    <a:pt x="1203866" y="0"/>
                  </a:lnTo>
                  <a:lnTo>
                    <a:pt x="1532940" y="658149"/>
                  </a:lnTo>
                  <a:lnTo>
                    <a:pt x="1203866" y="1316297"/>
                  </a:lnTo>
                  <a:lnTo>
                    <a:pt x="329074" y="1316297"/>
                  </a:lnTo>
                  <a:lnTo>
                    <a:pt x="0" y="658149"/>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436" tIns="216581" rIns="237436" bIns="216581" numCol="1" spcCol="1270" anchor="ctr" anchorCtr="0">
              <a:noAutofit/>
            </a:bodyPr>
            <a:lstStyle/>
            <a:p>
              <a:pPr algn="ctr" defTabSz="444500">
                <a:lnSpc>
                  <a:spcPct val="90000"/>
                </a:lnSpc>
                <a:spcBef>
                  <a:spcPct val="0"/>
                </a:spcBef>
                <a:spcAft>
                  <a:spcPct val="35000"/>
                </a:spcAft>
              </a:pPr>
              <a:r>
                <a:rPr lang="cs-CZ" sz="1600" b="1" dirty="0">
                  <a:solidFill>
                    <a:schemeClr val="tx1"/>
                  </a:solidFill>
                </a:rPr>
                <a:t>Učit děti základním poznatkům o technice</a:t>
              </a:r>
            </a:p>
          </p:txBody>
        </p:sp>
        <p:sp>
          <p:nvSpPr>
            <p:cNvPr id="22" name="Volný tvar 21"/>
            <p:cNvSpPr/>
            <p:nvPr/>
          </p:nvSpPr>
          <p:spPr>
            <a:xfrm>
              <a:off x="5695633" y="2135474"/>
              <a:ext cx="1604527" cy="1441328"/>
            </a:xfrm>
            <a:custGeom>
              <a:avLst/>
              <a:gdLst>
                <a:gd name="connsiteX0" fmla="*/ 0 w 1532940"/>
                <a:gd name="connsiteY0" fmla="*/ 658149 h 1316297"/>
                <a:gd name="connsiteX1" fmla="*/ 329074 w 1532940"/>
                <a:gd name="connsiteY1" fmla="*/ 0 h 1316297"/>
                <a:gd name="connsiteX2" fmla="*/ 1203866 w 1532940"/>
                <a:gd name="connsiteY2" fmla="*/ 0 h 1316297"/>
                <a:gd name="connsiteX3" fmla="*/ 1532940 w 1532940"/>
                <a:gd name="connsiteY3" fmla="*/ 658149 h 1316297"/>
                <a:gd name="connsiteX4" fmla="*/ 1203866 w 1532940"/>
                <a:gd name="connsiteY4" fmla="*/ 1316297 h 1316297"/>
                <a:gd name="connsiteX5" fmla="*/ 329074 w 1532940"/>
                <a:gd name="connsiteY5" fmla="*/ 1316297 h 1316297"/>
                <a:gd name="connsiteX6" fmla="*/ 0 w 1532940"/>
                <a:gd name="connsiteY6" fmla="*/ 658149 h 131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32940" h="1316297">
                  <a:moveTo>
                    <a:pt x="0" y="658149"/>
                  </a:moveTo>
                  <a:lnTo>
                    <a:pt x="329074" y="0"/>
                  </a:lnTo>
                  <a:lnTo>
                    <a:pt x="1203866" y="0"/>
                  </a:lnTo>
                  <a:lnTo>
                    <a:pt x="1532940" y="658149"/>
                  </a:lnTo>
                  <a:lnTo>
                    <a:pt x="1203866" y="1316297"/>
                  </a:lnTo>
                  <a:lnTo>
                    <a:pt x="329074" y="1316297"/>
                  </a:lnTo>
                  <a:lnTo>
                    <a:pt x="0" y="658149"/>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436" tIns="216581" rIns="237436" bIns="216581" numCol="1" spcCol="1270" anchor="ctr" anchorCtr="0">
              <a:noAutofit/>
            </a:bodyPr>
            <a:lstStyle/>
            <a:p>
              <a:pPr algn="ctr" defTabSz="444500">
                <a:lnSpc>
                  <a:spcPct val="90000"/>
                </a:lnSpc>
                <a:spcBef>
                  <a:spcPct val="0"/>
                </a:spcBef>
                <a:spcAft>
                  <a:spcPct val="35000"/>
                </a:spcAft>
              </a:pPr>
              <a:r>
                <a:rPr lang="cs-CZ" sz="1600" b="1" dirty="0">
                  <a:solidFill>
                    <a:schemeClr val="tx1"/>
                  </a:solidFill>
                </a:rPr>
                <a:t>Vést děti ke kooperativnímu hodnocení a sebehodnocení</a:t>
              </a:r>
            </a:p>
          </p:txBody>
        </p:sp>
        <p:sp>
          <p:nvSpPr>
            <p:cNvPr id="30" name="Volný tvar 29"/>
            <p:cNvSpPr/>
            <p:nvPr/>
          </p:nvSpPr>
          <p:spPr>
            <a:xfrm>
              <a:off x="4375646" y="2935523"/>
              <a:ext cx="1532940" cy="1316297"/>
            </a:xfrm>
            <a:custGeom>
              <a:avLst/>
              <a:gdLst>
                <a:gd name="connsiteX0" fmla="*/ 0 w 1532940"/>
                <a:gd name="connsiteY0" fmla="*/ 658149 h 1316297"/>
                <a:gd name="connsiteX1" fmla="*/ 329074 w 1532940"/>
                <a:gd name="connsiteY1" fmla="*/ 0 h 1316297"/>
                <a:gd name="connsiteX2" fmla="*/ 1203866 w 1532940"/>
                <a:gd name="connsiteY2" fmla="*/ 0 h 1316297"/>
                <a:gd name="connsiteX3" fmla="*/ 1532940 w 1532940"/>
                <a:gd name="connsiteY3" fmla="*/ 658149 h 1316297"/>
                <a:gd name="connsiteX4" fmla="*/ 1203866 w 1532940"/>
                <a:gd name="connsiteY4" fmla="*/ 1316297 h 1316297"/>
                <a:gd name="connsiteX5" fmla="*/ 329074 w 1532940"/>
                <a:gd name="connsiteY5" fmla="*/ 1316297 h 1316297"/>
                <a:gd name="connsiteX6" fmla="*/ 0 w 1532940"/>
                <a:gd name="connsiteY6" fmla="*/ 658149 h 131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32940" h="1316297">
                  <a:moveTo>
                    <a:pt x="0" y="658149"/>
                  </a:moveTo>
                  <a:lnTo>
                    <a:pt x="329074" y="0"/>
                  </a:lnTo>
                  <a:lnTo>
                    <a:pt x="1203866" y="0"/>
                  </a:lnTo>
                  <a:lnTo>
                    <a:pt x="1532940" y="658149"/>
                  </a:lnTo>
                  <a:lnTo>
                    <a:pt x="1203866" y="1316297"/>
                  </a:lnTo>
                  <a:lnTo>
                    <a:pt x="329074" y="1316297"/>
                  </a:lnTo>
                  <a:lnTo>
                    <a:pt x="0" y="658149"/>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436" tIns="216581" rIns="237436" bIns="216581" numCol="1" spcCol="1270" anchor="ctr" anchorCtr="0">
              <a:noAutofit/>
            </a:bodyPr>
            <a:lstStyle/>
            <a:p>
              <a:pPr algn="ctr" defTabSz="444500">
                <a:lnSpc>
                  <a:spcPct val="90000"/>
                </a:lnSpc>
                <a:spcBef>
                  <a:spcPct val="0"/>
                </a:spcBef>
                <a:spcAft>
                  <a:spcPct val="35000"/>
                </a:spcAft>
              </a:pPr>
              <a:r>
                <a:rPr lang="cs-CZ" sz="1600" b="1" dirty="0">
                  <a:solidFill>
                    <a:schemeClr val="tx1"/>
                  </a:solidFill>
                </a:rPr>
                <a:t>Podpořit rozvoj myšlenkového potenciálu</a:t>
              </a:r>
            </a:p>
            <a:p>
              <a:pPr algn="ctr" defTabSz="444500">
                <a:lnSpc>
                  <a:spcPct val="90000"/>
                </a:lnSpc>
                <a:spcBef>
                  <a:spcPct val="0"/>
                </a:spcBef>
                <a:spcAft>
                  <a:spcPct val="35000"/>
                </a:spcAft>
              </a:pPr>
              <a:r>
                <a:rPr lang="cs-CZ" sz="1600" b="1" dirty="0">
                  <a:solidFill>
                    <a:schemeClr val="tx1"/>
                  </a:solidFill>
                </a:rPr>
                <a:t>dětí</a:t>
              </a:r>
            </a:p>
          </p:txBody>
        </p:sp>
      </p:grpSp>
      <p:sp>
        <p:nvSpPr>
          <p:cNvPr id="34" name="TextovéPole 33"/>
          <p:cNvSpPr txBox="1"/>
          <p:nvPr/>
        </p:nvSpPr>
        <p:spPr>
          <a:xfrm>
            <a:off x="2925798" y="160791"/>
            <a:ext cx="4563708" cy="954107"/>
          </a:xfrm>
          <a:prstGeom prst="rect">
            <a:avLst/>
          </a:prstGeom>
          <a:noFill/>
        </p:spPr>
        <p:txBody>
          <a:bodyPr wrap="square" rtlCol="0">
            <a:spAutoFit/>
          </a:bodyPr>
          <a:lstStyle/>
          <a:p>
            <a:r>
              <a:rPr lang="cs-CZ" sz="2800" b="1" dirty="0" smtClean="0">
                <a:solidFill>
                  <a:srgbClr val="0070C0"/>
                </a:solidFill>
              </a:rPr>
              <a:t>          Cíle </a:t>
            </a:r>
            <a:r>
              <a:rPr lang="cs-CZ" sz="2800" b="1" dirty="0">
                <a:solidFill>
                  <a:srgbClr val="0070C0"/>
                </a:solidFill>
              </a:rPr>
              <a:t>polytechnické </a:t>
            </a:r>
            <a:r>
              <a:rPr lang="cs-CZ" sz="2800" b="1" dirty="0" smtClean="0">
                <a:solidFill>
                  <a:srgbClr val="0070C0"/>
                </a:solidFill>
              </a:rPr>
              <a:t>                                                                      </a:t>
            </a:r>
            <a:endParaRPr lang="cs-CZ" sz="2800" b="1" dirty="0">
              <a:solidFill>
                <a:srgbClr val="0070C0"/>
              </a:solidFill>
            </a:endParaRPr>
          </a:p>
          <a:p>
            <a:r>
              <a:rPr lang="cs-CZ" sz="2800" b="1" dirty="0" smtClean="0">
                <a:solidFill>
                  <a:srgbClr val="0070C0"/>
                </a:solidFill>
              </a:rPr>
              <a:t>                  výchovy</a:t>
            </a:r>
            <a:endParaRPr lang="cs-CZ" sz="2800" b="1" dirty="0">
              <a:solidFill>
                <a:srgbClr val="0070C0"/>
              </a:solidFill>
            </a:endParaRPr>
          </a:p>
        </p:txBody>
      </p:sp>
    </p:spTree>
    <p:extLst>
      <p:ext uri="{BB962C8B-B14F-4D97-AF65-F5344CB8AC3E}">
        <p14:creationId xmlns:p14="http://schemas.microsoft.com/office/powerpoint/2010/main" xmlns="" val="1915604236"/>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theme/theme1.xml><?xml version="1.0" encoding="utf-8"?>
<a:theme xmlns:a="http://schemas.openxmlformats.org/drawingml/2006/main" name="Sheer Green 16x9">
  <a:themeElements>
    <a:clrScheme name="Žlutá">
      <a:dk1>
        <a:sysClr val="windowText" lastClr="000000"/>
      </a:dk1>
      <a:lt1>
        <a:sysClr val="window" lastClr="FFFFFF"/>
      </a:lt1>
      <a:dk2>
        <a:srgbClr val="39302A"/>
      </a:dk2>
      <a:lt2>
        <a:srgbClr val="E5DEDB"/>
      </a:lt2>
      <a:accent1>
        <a:srgbClr val="FFCA08"/>
      </a:accent1>
      <a:accent2>
        <a:srgbClr val="F8931D"/>
      </a:accent2>
      <a:accent3>
        <a:srgbClr val="CE8D3E"/>
      </a:accent3>
      <a:accent4>
        <a:srgbClr val="EC7016"/>
      </a:accent4>
      <a:accent5>
        <a:srgbClr val="E64823"/>
      </a:accent5>
      <a:accent6>
        <a:srgbClr val="9C6A6A"/>
      </a:accent6>
      <a:hlink>
        <a:srgbClr val="2998E3"/>
      </a:hlink>
      <a:folHlink>
        <a:srgbClr val="7F723D"/>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48-PPTvzor.potx" id="{BEAA49EE-7AE4-44BA-8526-6F4ED2428C66}" vid="{21787010-6216-4E42-AF3D-8126B149DC11}"/>
    </a:ext>
  </a:extLst>
</a:theme>
</file>

<file path=ppt/theme/theme2.xml><?xml version="1.0" encoding="utf-8"?>
<a:theme xmlns:a="http://schemas.openxmlformats.org/drawingml/2006/main" name="Office Theme">
  <a:themeElements>
    <a:clrScheme name="Sheer Green">
      <a:dk1>
        <a:srgbClr val="404040"/>
      </a:dk1>
      <a:lt1>
        <a:sysClr val="window" lastClr="FFFFFF"/>
      </a:lt1>
      <a:dk2>
        <a:srgbClr val="624D38"/>
      </a:dk2>
      <a:lt2>
        <a:srgbClr val="F2F2E2"/>
      </a:lt2>
      <a:accent1>
        <a:srgbClr val="72C23C"/>
      </a:accent1>
      <a:accent2>
        <a:srgbClr val="F4CC20"/>
      </a:accent2>
      <a:accent3>
        <a:srgbClr val="53B6BB"/>
      </a:accent3>
      <a:accent4>
        <a:srgbClr val="BA7CC0"/>
      </a:accent4>
      <a:accent5>
        <a:srgbClr val="ED635A"/>
      </a:accent5>
      <a:accent6>
        <a:srgbClr val="EE9B40"/>
      </a:accent6>
      <a:hlink>
        <a:srgbClr val="53B6BB"/>
      </a:hlink>
      <a:folHlink>
        <a:srgbClr val="B68DC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Sheer Green">
      <a:dk1>
        <a:srgbClr val="404040"/>
      </a:dk1>
      <a:lt1>
        <a:sysClr val="window" lastClr="FFFFFF"/>
      </a:lt1>
      <a:dk2>
        <a:srgbClr val="624D38"/>
      </a:dk2>
      <a:lt2>
        <a:srgbClr val="F2F2E2"/>
      </a:lt2>
      <a:accent1>
        <a:srgbClr val="72C23C"/>
      </a:accent1>
      <a:accent2>
        <a:srgbClr val="F4CC20"/>
      </a:accent2>
      <a:accent3>
        <a:srgbClr val="53B6BB"/>
      </a:accent3>
      <a:accent4>
        <a:srgbClr val="BA7CC0"/>
      </a:accent4>
      <a:accent5>
        <a:srgbClr val="ED635A"/>
      </a:accent5>
      <a:accent6>
        <a:srgbClr val="EE9B40"/>
      </a:accent6>
      <a:hlink>
        <a:srgbClr val="53B6BB"/>
      </a:hlink>
      <a:folHlink>
        <a:srgbClr val="B68DC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204C4809-32CE-4D76-8837-BF87A221E81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48-PPTvzor</Template>
  <TotalTime>0</TotalTime>
  <Words>434</Words>
  <Application>Microsoft Office PowerPoint</Application>
  <PresentationFormat>Vlastní</PresentationFormat>
  <Paragraphs>49</Paragraphs>
  <Slides>17</Slides>
  <Notes>1</Notes>
  <HiddenSlides>0</HiddenSlides>
  <MMClips>0</MMClips>
  <ScaleCrop>false</ScaleCrop>
  <HeadingPairs>
    <vt:vector size="4" baseType="variant">
      <vt:variant>
        <vt:lpstr>Motiv</vt:lpstr>
      </vt:variant>
      <vt:variant>
        <vt:i4>1</vt:i4>
      </vt:variant>
      <vt:variant>
        <vt:lpstr>Nadpisy snímků</vt:lpstr>
      </vt:variant>
      <vt:variant>
        <vt:i4>17</vt:i4>
      </vt:variant>
    </vt:vector>
  </HeadingPairs>
  <TitlesOfParts>
    <vt:vector size="18" baseType="lpstr">
      <vt:lpstr>Sheer Green 16x9</vt:lpstr>
      <vt:lpstr>PEJSEK NA PROCHÁZCE.</vt:lpstr>
      <vt:lpstr>Snímek 2</vt:lpstr>
      <vt:lpstr>Snímek 3</vt:lpstr>
      <vt:lpstr>Snímek 4</vt:lpstr>
      <vt:lpstr>Snímek 5</vt:lpstr>
      <vt:lpstr>Snímek 6</vt:lpstr>
      <vt:lpstr>Snímek 7</vt:lpstr>
      <vt:lpstr>Snímek 8</vt:lpstr>
      <vt:lpstr>Snímek 9</vt:lpstr>
      <vt:lpstr>Snímek 10</vt:lpstr>
      <vt:lpstr>Snímek 11</vt:lpstr>
      <vt:lpstr>Použité odkazy</vt:lpstr>
      <vt:lpstr>Metodický pokyn Integrovaný blok: jazyk a řeč</vt:lpstr>
      <vt:lpstr>Studijní materiály </vt:lpstr>
      <vt:lpstr>   Práce s interaktivním výukovým materiálem </vt:lpstr>
      <vt:lpstr>Prvky polytechnické výchovy</vt:lpstr>
      <vt:lpstr>Snímek 17</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2014-08-05T12:38:58Z</dcterms:created>
  <dcterms:modified xsi:type="dcterms:W3CDTF">2015-06-19T13:03:46Z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TC029208979991</vt:lpwstr>
  </property>
</Properties>
</file>