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6803" autoAdjust="0"/>
  </p:normalViewPr>
  <p:slideViewPr>
    <p:cSldViewPr>
      <p:cViewPr varScale="1">
        <p:scale>
          <a:sx n="105" d="100"/>
          <a:sy n="105" d="100"/>
        </p:scale>
        <p:origin x="-78" y="-51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20.6.2015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6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Tomáš Garrigue Masaryk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P11 ZŠ a MŠ, Brno, Horníkova 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Lenka Plšková</a:t>
            </a:r>
          </a:p>
          <a:p>
            <a:pPr algn="l"/>
            <a:r>
              <a:rPr lang="cs-CZ" dirty="0" smtClean="0"/>
              <a:t>Předmět: Vlastivěda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DUM je určen k  seznámení s osobou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T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. G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. Masaryka, </a:t>
            </a:r>
            <a:r>
              <a:rPr lang="cs-CZ" dirty="0">
                <a:solidFill>
                  <a:srgbClr val="000000"/>
                </a:solidFill>
                <a:ea typeface="Times New Roman"/>
                <a:cs typeface="Times New Roman"/>
              </a:rPr>
              <a:t>obrazový materiál zpestří výklad učiva a vytvoří žákům propojení informací z výkladu </a:t>
            </a:r>
            <a:r>
              <a:rPr lang="cs-CZ" dirty="0" smtClean="0">
                <a:solidFill>
                  <a:srgbClr val="000000"/>
                </a:solidFill>
                <a:ea typeface="Times New Roman"/>
                <a:cs typeface="Times New Roman"/>
              </a:rPr>
              <a:t>s touto osobností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555526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OBSAH:</a:t>
            </a:r>
          </a:p>
          <a:p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T. G. MASARYKA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ZAJÍMAVOSTI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KŘÍŽOVKA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INFORMAČNÍ ZDROJE</a:t>
            </a:r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5470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42323" y="69954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T. G. MASARYKA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Tomáš Garrigue Masaryk, 192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843558"/>
            <a:ext cx="2381250" cy="337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3529" y="1323470"/>
            <a:ext cx="5112568" cy="332398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NAROZEN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7. BŘEZEN 1850, HODONÍN</a:t>
            </a:r>
          </a:p>
          <a:p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STUDIUM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FILOSOFICKÁ FAKULTA, VÍDEŇ</a:t>
            </a:r>
          </a:p>
          <a:p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MANŽELKA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CHARLOTTE GARRIGUE</a:t>
            </a:r>
          </a:p>
          <a:p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DĚTI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ALICE, HERBERT, JAN OLGA</a:t>
            </a:r>
          </a:p>
          <a:p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ZAMĚSTNÁNÍ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POLITIK, SPISOVATEL, FILOSOF,       STÁTNÍK</a:t>
            </a:r>
          </a:p>
          <a:p>
            <a:r>
              <a:rPr lang="cs-CZ" sz="24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ÚMRTÍ</a:t>
            </a:r>
            <a:r>
              <a:rPr lang="cs-CZ" sz="2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 14. ZÁŘÍ 1937 VE VĚKU 87 LET</a:t>
            </a:r>
          </a:p>
          <a:p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75052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47864" y="555526"/>
            <a:ext cx="3960440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ZAJÍMAVOSTI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1365" y="1203598"/>
            <a:ext cx="7632848" cy="203132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T. G. MASARYK BYL ČTYŘIKRÁT ZVOLEN PREZIDENTEM REPUBLIKY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 15 LET SE SÁM ŽIVIL JAKO UČITEL DĚTÍ V BOHATÝCH RODINÁCH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JEHO MANŽELKA BYLA AMERIČANKA</a:t>
            </a:r>
          </a:p>
          <a:p>
            <a:pPr marL="342900" indent="-342900">
              <a:buFont typeface="+mj-lt"/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ROCE 1918 BYL ZVOLEN PRVNÍM ČESKOSLOVENSKÝM PREZIDENTEM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TGM vystupuje z vlaku, po jeho levé stran&amp;ecaron; dcera Olg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36860"/>
            <a:ext cx="1905000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42792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771550"/>
            <a:ext cx="3168352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TEST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563638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KDO TO BYL T. G. MASARYK?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 STUDOVAL NA UNIVERZITĚ?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JMENOVALA JEHO MANŽELKA?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KTERÉM ROCE SE STAL PRVNÍM ČESKOSLOVENSKÝM PREZIDENTEM?</a:t>
            </a:r>
          </a:p>
          <a:p>
            <a:pPr marL="342900" indent="-342900">
              <a:buAutoNum type="arabicPeriod"/>
            </a:pPr>
            <a:r>
              <a:rPr lang="cs-CZ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KOLIKRÁT BYL ZVOLEN PREZIDENTEM?</a:t>
            </a:r>
            <a:endParaRPr lang="cs-CZ" sz="2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98229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99592" y="831170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KŘÍŽOVKA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2067693"/>
            <a:ext cx="3384376" cy="92333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VYLUŠTI TAJENKU. NAJDEŠ V NÍ, JAKOU ZÁLIBU PĚSTOVAL T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G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 MASARYK 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58339545"/>
              </p:ext>
            </p:extLst>
          </p:nvPr>
        </p:nvGraphicFramePr>
        <p:xfrm>
          <a:off x="5192114" y="663404"/>
          <a:ext cx="2960915" cy="4084320"/>
        </p:xfrm>
        <a:graphic>
          <a:graphicData uri="http://schemas.openxmlformats.org/drawingml/2006/table">
            <a:tbl>
              <a:tblPr/>
              <a:tblGrid>
                <a:gridCol w="272501"/>
                <a:gridCol w="375571"/>
                <a:gridCol w="360040"/>
                <a:gridCol w="432048"/>
                <a:gridCol w="360040"/>
                <a:gridCol w="355889"/>
                <a:gridCol w="402413"/>
                <a:gridCol w="402413"/>
              </a:tblGrid>
              <a:tr h="332560"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609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68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303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69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996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6663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6617"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28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28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288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4644008" y="692670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ROČNÍ OBDOBÍ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14066" y="1079013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NÁŠ NÁRODNÍ STROM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9689" y="1400129"/>
            <a:ext cx="1800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MĚLNÍCÍ POTRAVU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4805" y="1790694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POHÁDKOVÉ ZVÍŘE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56276" y="2249000"/>
            <a:ext cx="15358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RYBA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2552256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ZVUK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99856" y="2996926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SOUZVUK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14071" y="3338687"/>
            <a:ext cx="12364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ČIDLO ZRAKU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17271" y="3704383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ZNOJ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24805" y="4002023"/>
            <a:ext cx="21365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NOČNÍ VIDINY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36057" y="4446693"/>
            <a:ext cx="10317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ČÁST KNIHY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9271778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POUŽITÉ INFORMAČNÍ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OBRÁZKY: MASARYK A DCERA OLGA</a:t>
            </a:r>
          </a:p>
          <a:p>
            <a:pPr marL="0" indent="0">
              <a:buNone/>
            </a:pPr>
            <a:r>
              <a:rPr lang="cs-CZ" sz="2000" dirty="0" err="1"/>
              <a:t>T.G.Masaryk</a:t>
            </a:r>
            <a:r>
              <a:rPr lang="cs-CZ" sz="2000" dirty="0"/>
              <a:t>. </a:t>
            </a:r>
            <a:r>
              <a:rPr lang="cs-CZ" sz="2000" i="1" dirty="0"/>
              <a:t>Http://cs.wikipedia.org/wiki/</a:t>
            </a:r>
            <a:r>
              <a:rPr lang="cs-CZ" sz="2000" dirty="0"/>
              <a:t> [online]. 2015 [cit. 2015-05-26]. Dostupné z: http://cs.wikipedia.org/wiki/Tom%C3%A1%C5%A1_Garrigue_Masaryk#/media/File:TGM_Tabor_21.12.1918_3462a.jpg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smtClean="0"/>
              <a:t>Autor:Josef</a:t>
            </a:r>
            <a:r>
              <a:rPr lang="cs-CZ" sz="2000" dirty="0" smtClean="0"/>
              <a:t> </a:t>
            </a:r>
            <a:r>
              <a:rPr lang="cs-CZ" sz="2000" dirty="0"/>
              <a:t>Jindřich </a:t>
            </a:r>
            <a:r>
              <a:rPr lang="cs-CZ" sz="2000" dirty="0" err="1" smtClean="0"/>
              <a:t>Šechtl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T. G. MASARYK </a:t>
            </a:r>
            <a:r>
              <a:rPr lang="cs-CZ" dirty="0" smtClean="0"/>
              <a:t>– </a:t>
            </a:r>
            <a:r>
              <a:rPr lang="cs-CZ" sz="2000" dirty="0" err="1"/>
              <a:t>T.G.Masaryk</a:t>
            </a:r>
            <a:r>
              <a:rPr lang="cs-CZ" sz="2000" dirty="0"/>
              <a:t>. </a:t>
            </a:r>
            <a:r>
              <a:rPr lang="cs-CZ" sz="2000" i="1" dirty="0"/>
              <a:t>Http://cs.wikipedia.org/wiki</a:t>
            </a:r>
            <a:r>
              <a:rPr lang="cs-CZ" sz="2000" dirty="0"/>
              <a:t> [online]. 2015 [cit. 2015-05-26]. Dostupné z: http://cs.wikipedia.org/wiki/Tom%C3%A1%C5%A1_Garrigue_Masaryk#/media/File:Tom%C3%A1%C5%A1_Garrigue_Masaryk_1925.PNG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Volné dílo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KŘÍŽOVKA – VLASTNÍ DÍLO</a:t>
            </a:r>
          </a:p>
          <a:p>
            <a:endParaRPr lang="cs-CZ" sz="2000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schemas.microsoft.com/office/infopath/2007/PartnerControls"/>
    <ds:schemaRef ds:uri="http://purl.org/dc/elements/1.1/"/>
    <ds:schemaRef ds:uri="http://purl.org/dc/terms/"/>
    <ds:schemaRef ds:uri="d19d6491-b662-4d98-996c-1e38fe9d0183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</TotalTime>
  <Words>286</Words>
  <Application>Microsoft Office PowerPoint</Application>
  <PresentationFormat>Předvádění na obrazovce (16:9)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POUŽITÉ INFORMAČNÍ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28</cp:revision>
  <dcterms:created xsi:type="dcterms:W3CDTF">2014-10-07T08:27:59Z</dcterms:created>
  <dcterms:modified xsi:type="dcterms:W3CDTF">2015-06-20T15:06:10Z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