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4" r:id="rId4"/>
    <p:sldId id="285" r:id="rId5"/>
    <p:sldId id="286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315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6287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3819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21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12" Type="http://schemas.openxmlformats.org/officeDocument/2006/relationships/image" Target="../media/image2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Relationship Id="rId14" Type="http://schemas.openxmlformats.org/officeDocument/2006/relationships/image" Target="../media/image2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Jak nám roste krokus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92107" y="426091"/>
            <a:ext cx="3152912" cy="23646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7360" y="716412"/>
            <a:ext cx="2768989" cy="207674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48529" y="685774"/>
            <a:ext cx="2932097" cy="219907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0911" y="4083460"/>
            <a:ext cx="2947281" cy="221046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24839" y="4251345"/>
            <a:ext cx="2723434" cy="204257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54139" y="4201914"/>
            <a:ext cx="2810334" cy="2107751"/>
          </a:xfrm>
          <a:prstGeom prst="rect">
            <a:avLst/>
          </a:prstGeom>
        </p:spPr>
      </p:pic>
      <p:cxnSp>
        <p:nvCxnSpPr>
          <p:cNvPr id="15" name="Přímá spojnice se šipkou 14"/>
          <p:cNvCxnSpPr/>
          <p:nvPr/>
        </p:nvCxnSpPr>
        <p:spPr>
          <a:xfrm>
            <a:off x="3213930" y="1749215"/>
            <a:ext cx="101273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7408343" y="1754783"/>
            <a:ext cx="101273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799670" y="5147551"/>
            <a:ext cx="101273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7914710" y="5147551"/>
            <a:ext cx="101273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-416178" y="5136005"/>
            <a:ext cx="101273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ámeček 1"/>
          <p:cNvSpPr/>
          <p:nvPr/>
        </p:nvSpPr>
        <p:spPr>
          <a:xfrm>
            <a:off x="4226665" y="426091"/>
            <a:ext cx="3386999" cy="2629175"/>
          </a:xfrm>
          <a:prstGeom prst="frame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-168786" y="426091"/>
            <a:ext cx="3386999" cy="2629175"/>
          </a:xfrm>
          <a:prstGeom prst="frame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Rámeček 16"/>
          <p:cNvSpPr/>
          <p:nvPr/>
        </p:nvSpPr>
        <p:spPr>
          <a:xfrm>
            <a:off x="8421078" y="500388"/>
            <a:ext cx="3386999" cy="2629175"/>
          </a:xfrm>
          <a:prstGeom prst="frame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Rámeček 17"/>
          <p:cNvSpPr/>
          <p:nvPr/>
        </p:nvSpPr>
        <p:spPr>
          <a:xfrm>
            <a:off x="596557" y="3953978"/>
            <a:ext cx="3386999" cy="2629175"/>
          </a:xfrm>
          <a:prstGeom prst="frame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Rámeček 22"/>
          <p:cNvSpPr/>
          <p:nvPr/>
        </p:nvSpPr>
        <p:spPr>
          <a:xfrm>
            <a:off x="4793057" y="3897853"/>
            <a:ext cx="3386999" cy="2629175"/>
          </a:xfrm>
          <a:prstGeom prst="frame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Rámeček 23"/>
          <p:cNvSpPr/>
          <p:nvPr/>
        </p:nvSpPr>
        <p:spPr>
          <a:xfrm>
            <a:off x="8922044" y="3953978"/>
            <a:ext cx="3386999" cy="2629175"/>
          </a:xfrm>
          <a:prstGeom prst="frame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9342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8189" y="400051"/>
            <a:ext cx="8252621" cy="6189466"/>
          </a:xfrm>
          <a:prstGeom prst="rect">
            <a:avLst/>
          </a:prstGeom>
        </p:spPr>
      </p:pic>
      <p:sp>
        <p:nvSpPr>
          <p:cNvPr id="7" name="Rámeček 6"/>
          <p:cNvSpPr/>
          <p:nvPr/>
        </p:nvSpPr>
        <p:spPr>
          <a:xfrm>
            <a:off x="1695038" y="-322569"/>
            <a:ext cx="9538921" cy="7634706"/>
          </a:xfrm>
          <a:prstGeom prst="frame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3224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0756" y="65329"/>
            <a:ext cx="1856448" cy="13923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22855" y="1666214"/>
            <a:ext cx="1856448" cy="139233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31378" y="11122"/>
            <a:ext cx="1856448" cy="13923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11689" y="0"/>
            <a:ext cx="1856448" cy="139233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83878" y="1739194"/>
            <a:ext cx="1856448" cy="139233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1067" y="22812"/>
            <a:ext cx="1856448" cy="139233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10010" y="1666214"/>
            <a:ext cx="1856448" cy="1392337"/>
          </a:xfrm>
          <a:prstGeom prst="rect">
            <a:avLst/>
          </a:prstGeom>
        </p:spPr>
      </p:pic>
      <p:cxnSp>
        <p:nvCxnSpPr>
          <p:cNvPr id="3" name="Přímá spojnice 2"/>
          <p:cNvCxnSpPr/>
          <p:nvPr/>
        </p:nvCxnSpPr>
        <p:spPr>
          <a:xfrm flipV="1">
            <a:off x="0" y="3315499"/>
            <a:ext cx="12192000" cy="5715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08138" y="3642090"/>
            <a:ext cx="1871868" cy="14039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5868" y="3666940"/>
            <a:ext cx="1871868" cy="14039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00408" y="3596431"/>
            <a:ext cx="1871868" cy="14039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74333" y="3642090"/>
            <a:ext cx="1871868" cy="14039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13310" y="5365133"/>
            <a:ext cx="1871868" cy="14039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09218" y="5334455"/>
            <a:ext cx="1871868" cy="14039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05126" y="5365133"/>
            <a:ext cx="1871868" cy="14039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222902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</a:t>
            </a:r>
            <a:r>
              <a:rPr lang="cs-CZ" dirty="0" smtClean="0"/>
              <a:t>se seznamují s vývojem krokusu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Záměrně se soustředit a udržet </a:t>
            </a:r>
            <a:r>
              <a:rPr lang="cs-CZ" dirty="0" smtClean="0"/>
              <a:t>pozornost</a:t>
            </a:r>
          </a:p>
          <a:p>
            <a:r>
              <a:rPr lang="cs-CZ" dirty="0" smtClean="0"/>
              <a:t>Vnímat, že je zajímavé dozvídat se nové věci, využívat</a:t>
            </a:r>
          </a:p>
          <a:p>
            <a:r>
              <a:rPr lang="cs-CZ" dirty="0" smtClean="0"/>
              <a:t>zkušeností k učení </a:t>
            </a:r>
          </a:p>
          <a:p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číslo 2. se děti seznamují s postupným vývojem krokusu. Klikáním na následující šipku se zobrazuje správný obrázek v pořadí. Děti si snaží obrázky ve správném pořadí zapamatovat. Výsledná květinka se nám zobrazí na následném snímku.</a:t>
            </a:r>
          </a:p>
          <a:p>
            <a:r>
              <a:rPr lang="cs-CZ" dirty="0" smtClean="0"/>
              <a:t>Na snímku č. 4 se děti snaží vybavit správné pořadí. Kliknutím na obrázek se tento řadí ve spodní části snímku.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r>
              <a:rPr lang="cs-CZ" dirty="0"/>
              <a:t>Uplatňovat postřeh a rychlost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Vnímat, že je zajímavé dozvídat se nové věci, využívat</a:t>
            </a:r>
          </a:p>
          <a:p>
            <a:r>
              <a:rPr lang="cs-CZ" dirty="0"/>
              <a:t>zkušeností 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310</Words>
  <Application>Microsoft Office PowerPoint</Application>
  <PresentationFormat>Vlastní</PresentationFormat>
  <Paragraphs>57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Jak nám roste krokus</vt:lpstr>
      <vt:lpstr>Snímek 2</vt:lpstr>
      <vt:lpstr>Snímek 3</vt:lpstr>
      <vt:lpstr>Snímek 4</vt:lpstr>
      <vt:lpstr>Použité odkazy</vt:lpstr>
      <vt:lpstr>Metodický pokyn Integrovaný blok:  Vnímání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2015-06-30T13:00:44Z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