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0" r:id="rId4"/>
    <p:sldId id="296" r:id="rId5"/>
    <p:sldId id="297" r:id="rId6"/>
    <p:sldId id="298" r:id="rId7"/>
    <p:sldId id="299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  <a:srgbClr val="9AA5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50" d="100"/>
          <a:sy n="50" d="100"/>
        </p:scale>
        <p:origin x="1200" y="59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17. 4. 2015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17. 4. 2015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comments" Target="../comments/comment1.xml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comments" Target="../comments/comment2.xml"/><Relationship Id="rId4" Type="http://schemas.openxmlformats.org/officeDocument/2006/relationships/image" Target="../media/image6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0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comments" Target="../comments/comment3.xml"/><Relationship Id="rId4" Type="http://schemas.openxmlformats.org/officeDocument/2006/relationships/image" Target="../media/image11.png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8.png"/><Relationship Id="rId7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comments" Target="../comments/comment4.xml"/><Relationship Id="rId4" Type="http://schemas.openxmlformats.org/officeDocument/2006/relationships/image" Target="../media/image9.png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comments" Target="../comments/comment5.xml"/><Relationship Id="rId4" Type="http://schemas.openxmlformats.org/officeDocument/2006/relationships/image" Target="../media/image7.png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Najdi jarní květinu, která se nachází jen jednou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Vztah k životnímu prostředí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082" y="4932608"/>
            <a:ext cx="6310648" cy="15969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023872" y="146304"/>
            <a:ext cx="8144256" cy="65958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91729" y="0"/>
            <a:ext cx="2910625" cy="143037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4" t="11111" r="25430" b="68889"/>
          <a:stretch/>
        </p:blipFill>
        <p:spPr>
          <a:xfrm>
            <a:off x="3975805" y="598867"/>
            <a:ext cx="2000250" cy="1371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6477140" y="956309"/>
            <a:ext cx="1450848" cy="12435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8284772" y="2814886"/>
            <a:ext cx="1097280" cy="12313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4653790" y="3754649"/>
            <a:ext cx="1757364" cy="10572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0" t="24889" r="67000" b="61245"/>
          <a:stretch/>
        </p:blipFill>
        <p:spPr>
          <a:xfrm>
            <a:off x="2401751" y="3427655"/>
            <a:ext cx="1243584" cy="9509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4975930" y="5207872"/>
            <a:ext cx="1214437" cy="140017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4684180" y="1971122"/>
            <a:ext cx="1228725" cy="14001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4" t="11111" r="25430" b="68889"/>
          <a:stretch/>
        </p:blipFill>
        <p:spPr>
          <a:xfrm>
            <a:off x="6709609" y="4849196"/>
            <a:ext cx="2000250" cy="13716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2498232" y="1881962"/>
            <a:ext cx="1450848" cy="12435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3332130" y="4233500"/>
            <a:ext cx="1097280" cy="12313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7927988" y="1642961"/>
            <a:ext cx="1757364" cy="10572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6506100" y="2467164"/>
            <a:ext cx="1214437" cy="140017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0" t="24889" r="67000" b="61245"/>
          <a:stretch/>
        </p:blipFill>
        <p:spPr>
          <a:xfrm>
            <a:off x="6806957" y="3860949"/>
            <a:ext cx="1243584" cy="950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13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082" y="4932608"/>
            <a:ext cx="6310648" cy="15969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023872" y="146304"/>
            <a:ext cx="8144256" cy="65958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4" t="11111" r="25430" b="68889"/>
          <a:stretch/>
        </p:blipFill>
        <p:spPr>
          <a:xfrm>
            <a:off x="3975805" y="598867"/>
            <a:ext cx="2000250" cy="13716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6477140" y="956309"/>
            <a:ext cx="1450848" cy="124358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8284772" y="2814886"/>
            <a:ext cx="1097280" cy="12313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4646765" y="3525778"/>
            <a:ext cx="1757364" cy="10572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0" t="24889" r="67000" b="61245"/>
          <a:stretch/>
        </p:blipFill>
        <p:spPr>
          <a:xfrm>
            <a:off x="2401751" y="3427655"/>
            <a:ext cx="1243584" cy="95097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4646765" y="2027480"/>
            <a:ext cx="1228725" cy="14001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4" t="11111" r="25430" b="68889"/>
          <a:stretch/>
        </p:blipFill>
        <p:spPr>
          <a:xfrm>
            <a:off x="6709609" y="4849196"/>
            <a:ext cx="2000250" cy="13716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2498232" y="1881962"/>
            <a:ext cx="1450848" cy="12435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3332130" y="4233500"/>
            <a:ext cx="1097280" cy="12313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7927988" y="1642961"/>
            <a:ext cx="1757364" cy="10572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6506100" y="2467164"/>
            <a:ext cx="1214437" cy="140017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0" t="24889" r="67000" b="61245"/>
          <a:stretch/>
        </p:blipFill>
        <p:spPr>
          <a:xfrm>
            <a:off x="6806957" y="3860949"/>
            <a:ext cx="1243584" cy="95097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4955147" y="4986180"/>
            <a:ext cx="1228725" cy="1400175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9491729" y="0"/>
            <a:ext cx="2910625" cy="143037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369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082" y="4932608"/>
            <a:ext cx="6310648" cy="15969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62619" y="138178"/>
            <a:ext cx="8144256" cy="65958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4975930" y="5207872"/>
            <a:ext cx="1214437" cy="140017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6506100" y="2467164"/>
            <a:ext cx="1214437" cy="140017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3596776" y="4667506"/>
            <a:ext cx="1228725" cy="140017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3018532" y="3436114"/>
            <a:ext cx="1097280" cy="123139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8531769" y="3645196"/>
            <a:ext cx="1097280" cy="1231392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6966892" y="5187394"/>
            <a:ext cx="1757364" cy="105727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0" t="24889" r="67000" b="61245"/>
          <a:stretch/>
        </p:blipFill>
        <p:spPr>
          <a:xfrm>
            <a:off x="6454071" y="3775918"/>
            <a:ext cx="1243584" cy="95097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4600878" y="2948503"/>
            <a:ext cx="1228725" cy="140017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6463574" y="674080"/>
            <a:ext cx="1450848" cy="124358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4" t="11111" r="25430" b="68889"/>
          <a:stretch/>
        </p:blipFill>
        <p:spPr>
          <a:xfrm>
            <a:off x="4349717" y="808350"/>
            <a:ext cx="2000250" cy="13716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2912249" y="1648499"/>
            <a:ext cx="1450848" cy="1243584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8181184" y="2133187"/>
            <a:ext cx="1757364" cy="1057276"/>
          </a:xfrm>
          <a:prstGeom prst="rect">
            <a:avLst/>
          </a:prstGeom>
        </p:spPr>
      </p:pic>
      <p:sp>
        <p:nvSpPr>
          <p:cNvPr id="17" name="Obdélník 16"/>
          <p:cNvSpPr/>
          <p:nvPr/>
        </p:nvSpPr>
        <p:spPr>
          <a:xfrm>
            <a:off x="9491729" y="0"/>
            <a:ext cx="2910625" cy="143037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64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082" y="4932608"/>
            <a:ext cx="6310648" cy="15969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023872" y="146304"/>
            <a:ext cx="8144256" cy="65958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5157699" y="3583431"/>
            <a:ext cx="1757364" cy="10572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0" t="24889" r="67000" b="61245"/>
          <a:stretch/>
        </p:blipFill>
        <p:spPr>
          <a:xfrm>
            <a:off x="2401751" y="3427655"/>
            <a:ext cx="1243584" cy="9509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4975930" y="5207872"/>
            <a:ext cx="1214437" cy="140017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4142055" y="2044065"/>
            <a:ext cx="1228725" cy="140017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3332130" y="4233500"/>
            <a:ext cx="1097280" cy="123139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6806421" y="4770738"/>
            <a:ext cx="1228725" cy="140017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7087930" y="619403"/>
            <a:ext cx="1450848" cy="1243584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8270607" y="3617804"/>
            <a:ext cx="1097280" cy="12313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4" t="11111" r="25430" b="68889"/>
          <a:stretch/>
        </p:blipFill>
        <p:spPr>
          <a:xfrm>
            <a:off x="4975930" y="215203"/>
            <a:ext cx="2000250" cy="13716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2958264" y="1202817"/>
            <a:ext cx="1450848" cy="124358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7922225" y="2064119"/>
            <a:ext cx="1757364" cy="10572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5644370" y="1939103"/>
            <a:ext cx="1214437" cy="1400175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9491729" y="0"/>
            <a:ext cx="2910625" cy="143037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29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81082" y="4932608"/>
            <a:ext cx="6310648" cy="15969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023872" y="146304"/>
            <a:ext cx="8144256" cy="659587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4" t="11111" r="25430" b="68889"/>
          <a:stretch/>
        </p:blipFill>
        <p:spPr>
          <a:xfrm>
            <a:off x="4155161" y="404209"/>
            <a:ext cx="2000250" cy="13716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8284772" y="2814886"/>
            <a:ext cx="1097280" cy="12313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4739501" y="3598344"/>
            <a:ext cx="1757364" cy="105727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0" t="24889" r="67000" b="61245"/>
          <a:stretch/>
        </p:blipFill>
        <p:spPr>
          <a:xfrm>
            <a:off x="2401751" y="3427655"/>
            <a:ext cx="1243584" cy="9509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4975930" y="5207872"/>
            <a:ext cx="1214437" cy="140017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4142055" y="2044065"/>
            <a:ext cx="1228725" cy="14001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64" t="11111" r="25430" b="68889"/>
          <a:stretch/>
        </p:blipFill>
        <p:spPr>
          <a:xfrm>
            <a:off x="6709609" y="4849196"/>
            <a:ext cx="2000250" cy="13716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00" t="39644" r="55800" b="42222"/>
          <a:stretch/>
        </p:blipFill>
        <p:spPr>
          <a:xfrm>
            <a:off x="2498232" y="1881962"/>
            <a:ext cx="1450848" cy="124358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0" t="25244" r="42700" b="56801"/>
          <a:stretch/>
        </p:blipFill>
        <p:spPr>
          <a:xfrm>
            <a:off x="3332130" y="4233500"/>
            <a:ext cx="1097280" cy="123139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49" t="8958" r="48161" b="75625"/>
          <a:stretch/>
        </p:blipFill>
        <p:spPr>
          <a:xfrm>
            <a:off x="7927988" y="1642961"/>
            <a:ext cx="1757364" cy="105727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430" t="23541" r="19609" b="56042"/>
          <a:stretch/>
        </p:blipFill>
        <p:spPr>
          <a:xfrm>
            <a:off x="5976055" y="1909938"/>
            <a:ext cx="1214437" cy="140017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0" t="24889" r="67000" b="61245"/>
          <a:stretch/>
        </p:blipFill>
        <p:spPr>
          <a:xfrm>
            <a:off x="6806957" y="3860949"/>
            <a:ext cx="1243584" cy="95097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25" t="43333" r="16797" b="36250"/>
          <a:stretch/>
        </p:blipFill>
        <p:spPr>
          <a:xfrm>
            <a:off x="6389387" y="486633"/>
            <a:ext cx="1228725" cy="1400175"/>
          </a:xfrm>
          <a:prstGeom prst="rect">
            <a:avLst/>
          </a:prstGeom>
        </p:spPr>
      </p:pic>
      <p:sp>
        <p:nvSpPr>
          <p:cNvPr id="21" name="Obdélník 20"/>
          <p:cNvSpPr/>
          <p:nvPr/>
        </p:nvSpPr>
        <p:spPr>
          <a:xfrm>
            <a:off x="9491729" y="0"/>
            <a:ext cx="2910625" cy="1430374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16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Poznávání jarních květin pomocí hry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si osvojí znalost základních jarních květin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se snaží nalézt na snímku rostlinu, která k sobě nemá stejnou dvojici.</a:t>
            </a:r>
          </a:p>
          <a:p>
            <a:r>
              <a:rPr lang="cs-CZ" dirty="0" smtClean="0"/>
              <a:t>Kliknutím na vybranou kytičku se dětem znázorní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Vnímat, že svět má svůj řád, že je rozmanitý a pozoruhodný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243</Words>
  <Application>Microsoft Office PowerPoint</Application>
  <PresentationFormat>Širokoúhlá obrazovka</PresentationFormat>
  <Paragraphs>47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Najdi jarní květinu, která se nachází jen jednou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2015-04-17T19:49:29Z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